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2" r:id="rId2"/>
    <p:sldId id="273" r:id="rId3"/>
    <p:sldId id="277" r:id="rId4"/>
    <p:sldId id="291" r:id="rId5"/>
    <p:sldId id="292" r:id="rId6"/>
    <p:sldId id="276" r:id="rId7"/>
    <p:sldId id="290" r:id="rId8"/>
    <p:sldId id="284" r:id="rId9"/>
    <p:sldId id="289" r:id="rId10"/>
    <p:sldId id="286" r:id="rId11"/>
    <p:sldId id="257" r:id="rId12"/>
  </p:sldIdLst>
  <p:sldSz cx="9144000" cy="5143500" type="screen16x9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61179" autoAdjust="0"/>
  </p:normalViewPr>
  <p:slideViewPr>
    <p:cSldViewPr snapToGrid="0" snapToObjects="1">
      <p:cViewPr varScale="1">
        <p:scale>
          <a:sx n="102" d="100"/>
          <a:sy n="102" d="100"/>
        </p:scale>
        <p:origin x="2050" y="58"/>
      </p:cViewPr>
      <p:guideLst>
        <p:guide orient="horz" pos="184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284.hbv.no\USN-Secure\USN-BIB\_Vestfold\Siv%20og%20Eva\Excel%20grafer%20over%20kod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Kategorier 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1.7944793619566135E-2"/>
          <c:y val="0.21229300542024457"/>
          <c:w val="0.9671012116974621"/>
          <c:h val="0.627798629160938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'Ark1'!$B$35</c:f>
              <c:strCache>
                <c:ptCount val="1"/>
                <c:pt idx="0">
                  <c:v>Antall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'Ark1'!$A$36:$A$43</c:f>
              <c:strCache>
                <c:ptCount val="8"/>
                <c:pt idx="0">
                  <c:v>Negative til OA</c:v>
                </c:pt>
                <c:pt idx="1">
                  <c:v>Positive til OA</c:v>
                </c:pt>
                <c:pt idx="2">
                  <c:v>Negative til NPI</c:v>
                </c:pt>
                <c:pt idx="3">
                  <c:v>Positive til NPI</c:v>
                </c:pt>
                <c:pt idx="4">
                  <c:v>Kvalitetsvurdering og forskningsetikk må sikres</c:v>
                </c:pt>
                <c:pt idx="5">
                  <c:v>Publiseringsvekst</c:v>
                </c:pt>
                <c:pt idx="6">
                  <c:v>Forsvar for røvertidsskrift</c:v>
                </c:pt>
                <c:pt idx="7">
                  <c:v>Samfunnet påvirkes negativt av røvertidsskrift</c:v>
                </c:pt>
              </c:strCache>
            </c:strRef>
          </c:cat>
          <c:val>
            <c:numRef>
              <c:f>'Ark1'!$B$36:$B$43</c:f>
              <c:numCache>
                <c:formatCode>General</c:formatCode>
                <c:ptCount val="8"/>
                <c:pt idx="0">
                  <c:v>37</c:v>
                </c:pt>
                <c:pt idx="1">
                  <c:v>23</c:v>
                </c:pt>
                <c:pt idx="2">
                  <c:v>16</c:v>
                </c:pt>
                <c:pt idx="3">
                  <c:v>13</c:v>
                </c:pt>
                <c:pt idx="4">
                  <c:v>20</c:v>
                </c:pt>
                <c:pt idx="5">
                  <c:v>10</c:v>
                </c:pt>
                <c:pt idx="6">
                  <c:v>1</c:v>
                </c:pt>
                <c:pt idx="7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29-4F23-B362-79A8568B99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35809368"/>
        <c:axId val="535805760"/>
      </c:barChart>
      <c:catAx>
        <c:axId val="535809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35805760"/>
        <c:crosses val="autoZero"/>
        <c:auto val="1"/>
        <c:lblAlgn val="ctr"/>
        <c:lblOffset val="100"/>
        <c:noMultiLvlLbl val="0"/>
      </c:catAx>
      <c:valAx>
        <c:axId val="535805760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535809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8526C4-94DC-4967-BB76-79FFCC3B09FE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3D4C36F5-4052-493A-A145-31909C5BC917}">
      <dgm:prSet phldrT="[Tekst]"/>
      <dgm:spPr/>
      <dgm:t>
        <a:bodyPr/>
        <a:lstStyle/>
        <a:p>
          <a:pPr rtl="0"/>
          <a:r>
            <a:rPr lang="nb-NO" b="0" i="0" u="none" dirty="0" smtClean="0"/>
            <a:t>17.8.18 </a:t>
          </a:r>
          <a:r>
            <a:rPr lang="nb-NO" b="0" i="0" u="none" dirty="0" smtClean="0"/>
            <a:t>Aftenpostens avsløring om røvertidsskrifter</a:t>
          </a:r>
          <a:endParaRPr lang="nb-NO" dirty="0"/>
        </a:p>
      </dgm:t>
    </dgm:pt>
    <dgm:pt modelId="{2B97E246-7C4A-436E-BAC0-068C77EE3B03}" type="parTrans" cxnId="{FA40A906-326D-4E58-86AF-53AA37BF6EB3}">
      <dgm:prSet/>
      <dgm:spPr/>
      <dgm:t>
        <a:bodyPr/>
        <a:lstStyle/>
        <a:p>
          <a:endParaRPr lang="nb-NO"/>
        </a:p>
      </dgm:t>
    </dgm:pt>
    <dgm:pt modelId="{035A09C8-4B1B-437E-A216-3F80E4B721F2}" type="sibTrans" cxnId="{FA40A906-326D-4E58-86AF-53AA37BF6EB3}">
      <dgm:prSet/>
      <dgm:spPr/>
      <dgm:t>
        <a:bodyPr/>
        <a:lstStyle/>
        <a:p>
          <a:endParaRPr lang="nb-NO"/>
        </a:p>
      </dgm:t>
    </dgm:pt>
    <dgm:pt modelId="{3D13871E-9171-4B96-8422-07237EC14A75}">
      <dgm:prSet phldrT="[Tekst]"/>
      <dgm:spPr/>
      <dgm:t>
        <a:bodyPr/>
        <a:lstStyle/>
        <a:p>
          <a:pPr rtl="0"/>
          <a:r>
            <a:rPr lang="nb-NO" b="0" i="0" u="none" dirty="0" smtClean="0"/>
            <a:t>4.9.18 Plan S annonseres</a:t>
          </a:r>
          <a:endParaRPr lang="nb-NO" dirty="0"/>
        </a:p>
      </dgm:t>
    </dgm:pt>
    <dgm:pt modelId="{36746E4E-75BE-4E24-A5EC-50912C1201DD}" type="parTrans" cxnId="{56213B6E-65EA-4387-B6AC-F2BC5334FEA8}">
      <dgm:prSet/>
      <dgm:spPr/>
      <dgm:t>
        <a:bodyPr/>
        <a:lstStyle/>
        <a:p>
          <a:endParaRPr lang="nb-NO"/>
        </a:p>
      </dgm:t>
    </dgm:pt>
    <dgm:pt modelId="{2A2D1A56-C5B4-4758-ACF7-8C155C7E515D}" type="sibTrans" cxnId="{56213B6E-65EA-4387-B6AC-F2BC5334FEA8}">
      <dgm:prSet/>
      <dgm:spPr/>
      <dgm:t>
        <a:bodyPr/>
        <a:lstStyle/>
        <a:p>
          <a:endParaRPr lang="nb-NO"/>
        </a:p>
      </dgm:t>
    </dgm:pt>
    <dgm:pt modelId="{ABFEB11F-14CC-4297-8A56-A477EB802BFB}">
      <dgm:prSet phldrT="[Tekst]"/>
      <dgm:spPr/>
      <dgm:t>
        <a:bodyPr/>
        <a:lstStyle/>
        <a:p>
          <a:pPr rtl="0"/>
          <a:r>
            <a:rPr lang="nb-NO" b="0" i="0" u="none" dirty="0" smtClean="0"/>
            <a:t>15.11.18 Varsler om </a:t>
          </a:r>
          <a:r>
            <a:rPr lang="nb-NO" b="0" i="0" u="none" dirty="0" err="1" smtClean="0"/>
            <a:t>innspillsrunde</a:t>
          </a:r>
          <a:r>
            <a:rPr lang="nb-NO" b="0" i="0" u="none" dirty="0" smtClean="0"/>
            <a:t> om Plan S</a:t>
          </a:r>
          <a:endParaRPr lang="nb-NO" dirty="0"/>
        </a:p>
      </dgm:t>
    </dgm:pt>
    <dgm:pt modelId="{377A0519-3244-4D02-931B-794151FE315E}" type="parTrans" cxnId="{87E26AD2-E54F-4EF4-AB5F-2D76AC81BD75}">
      <dgm:prSet/>
      <dgm:spPr/>
      <dgm:t>
        <a:bodyPr/>
        <a:lstStyle/>
        <a:p>
          <a:endParaRPr lang="nb-NO"/>
        </a:p>
      </dgm:t>
    </dgm:pt>
    <dgm:pt modelId="{65B7933D-211D-4C0D-A2B4-8992EFC506F4}" type="sibTrans" cxnId="{87E26AD2-E54F-4EF4-AB5F-2D76AC81BD75}">
      <dgm:prSet/>
      <dgm:spPr/>
      <dgm:t>
        <a:bodyPr/>
        <a:lstStyle/>
        <a:p>
          <a:endParaRPr lang="nb-NO"/>
        </a:p>
      </dgm:t>
    </dgm:pt>
    <dgm:pt modelId="{6824A678-0BB9-43E1-98A5-67D652978F00}">
      <dgm:prSet phldrT="[Tekst]"/>
      <dgm:spPr/>
      <dgm:t>
        <a:bodyPr/>
        <a:lstStyle/>
        <a:p>
          <a:pPr rtl="0"/>
          <a:r>
            <a:rPr lang="nb-NO" b="0" i="0" u="none" dirty="0" smtClean="0"/>
            <a:t>27.11.18 Foreløpig veileder om Plan S </a:t>
          </a:r>
          <a:endParaRPr lang="nb-NO" dirty="0"/>
        </a:p>
      </dgm:t>
    </dgm:pt>
    <dgm:pt modelId="{1A3B82AB-2992-455F-82AC-7A29E5C00E5D}" type="parTrans" cxnId="{237CD48F-2E50-4043-9E06-DF0EB4504D45}">
      <dgm:prSet/>
      <dgm:spPr/>
      <dgm:t>
        <a:bodyPr/>
        <a:lstStyle/>
        <a:p>
          <a:endParaRPr lang="nb-NO"/>
        </a:p>
      </dgm:t>
    </dgm:pt>
    <dgm:pt modelId="{3D784782-E054-40B3-9EB8-EDFE2170F36D}" type="sibTrans" cxnId="{237CD48F-2E50-4043-9E06-DF0EB4504D45}">
      <dgm:prSet/>
      <dgm:spPr/>
      <dgm:t>
        <a:bodyPr/>
        <a:lstStyle/>
        <a:p>
          <a:endParaRPr lang="nb-NO"/>
        </a:p>
      </dgm:t>
    </dgm:pt>
    <dgm:pt modelId="{9234AD62-B13F-4CBA-AF41-9FC678A8ADF8}">
      <dgm:prSet phldrT="[Tekst]"/>
      <dgm:spPr/>
      <dgm:t>
        <a:bodyPr/>
        <a:lstStyle/>
        <a:p>
          <a:pPr rtl="0"/>
          <a:r>
            <a:rPr lang="nb-NO" b="0" i="0" u="none" dirty="0" smtClean="0"/>
            <a:t>1.2.19 </a:t>
          </a:r>
          <a:r>
            <a:rPr lang="nb-NO" b="0" i="0" u="none" dirty="0" err="1" smtClean="0"/>
            <a:t>Innspillsrunde</a:t>
          </a:r>
          <a:r>
            <a:rPr lang="nb-NO" b="0" i="0" u="none" dirty="0" smtClean="0"/>
            <a:t> om veilederen til Plan S. </a:t>
          </a:r>
          <a:endParaRPr lang="nb-NO" dirty="0"/>
        </a:p>
      </dgm:t>
    </dgm:pt>
    <dgm:pt modelId="{20C96D1F-416E-4CB6-971A-58A42710A23B}" type="parTrans" cxnId="{CC99232A-BA99-4AC6-B377-9E9E01B6DBA5}">
      <dgm:prSet/>
      <dgm:spPr/>
      <dgm:t>
        <a:bodyPr/>
        <a:lstStyle/>
        <a:p>
          <a:endParaRPr lang="nb-NO"/>
        </a:p>
      </dgm:t>
    </dgm:pt>
    <dgm:pt modelId="{12DB783D-C3DF-4086-B3B0-C1FAEA1434D6}" type="sibTrans" cxnId="{CC99232A-BA99-4AC6-B377-9E9E01B6DBA5}">
      <dgm:prSet/>
      <dgm:spPr/>
      <dgm:t>
        <a:bodyPr/>
        <a:lstStyle/>
        <a:p>
          <a:endParaRPr lang="nb-NO"/>
        </a:p>
      </dgm:t>
    </dgm:pt>
    <dgm:pt modelId="{21D3CF18-EDF1-4F3B-833D-C3021430E704}">
      <dgm:prSet phldrT="[Tekst]"/>
      <dgm:spPr/>
      <dgm:t>
        <a:bodyPr/>
        <a:lstStyle/>
        <a:p>
          <a:pPr rtl="0"/>
          <a:r>
            <a:rPr lang="nb-NO" b="0" i="0" u="none" dirty="0" smtClean="0"/>
            <a:t>Mai/juni 19 Ferdigstilling av veileder for </a:t>
          </a:r>
          <a:r>
            <a:rPr lang="nb-NO" b="0" i="0" u="none" dirty="0" smtClean="0"/>
            <a:t>Plan </a:t>
          </a:r>
          <a:r>
            <a:rPr lang="nb-NO" b="0" i="0" u="none" dirty="0" smtClean="0"/>
            <a:t>S</a:t>
          </a:r>
          <a:endParaRPr lang="nb-NO" dirty="0"/>
        </a:p>
      </dgm:t>
    </dgm:pt>
    <dgm:pt modelId="{FBA9CEBC-E536-4477-AF46-9745A9D5C6D9}" type="parTrans" cxnId="{55CBB232-46E5-47B2-8A83-8DE98B35AF09}">
      <dgm:prSet/>
      <dgm:spPr/>
      <dgm:t>
        <a:bodyPr/>
        <a:lstStyle/>
        <a:p>
          <a:endParaRPr lang="nb-NO"/>
        </a:p>
      </dgm:t>
    </dgm:pt>
    <dgm:pt modelId="{A626DC98-F987-46A0-9D41-7FB0EAEB7A58}" type="sibTrans" cxnId="{55CBB232-46E5-47B2-8A83-8DE98B35AF09}">
      <dgm:prSet/>
      <dgm:spPr/>
      <dgm:t>
        <a:bodyPr/>
        <a:lstStyle/>
        <a:p>
          <a:endParaRPr lang="nb-NO"/>
        </a:p>
      </dgm:t>
    </dgm:pt>
    <dgm:pt modelId="{B7198202-EB3C-4D35-A5D8-A2D59B4F2EED}">
      <dgm:prSet phldrT="[Tekst]"/>
      <dgm:spPr/>
      <dgm:t>
        <a:bodyPr/>
        <a:lstStyle/>
        <a:p>
          <a:pPr rtl="0"/>
          <a:r>
            <a:rPr lang="nb-NO" b="0" i="0" u="none" dirty="0" smtClean="0"/>
            <a:t>1.1.21 Plan S innføres for nye utlysninger</a:t>
          </a:r>
          <a:endParaRPr lang="nb-NO" dirty="0"/>
        </a:p>
      </dgm:t>
    </dgm:pt>
    <dgm:pt modelId="{6477F9B1-08B2-4DEE-9841-67D12423D8FB}" type="parTrans" cxnId="{EDD207CE-2997-41DF-ACCA-63DDE877F961}">
      <dgm:prSet/>
      <dgm:spPr/>
      <dgm:t>
        <a:bodyPr/>
        <a:lstStyle/>
        <a:p>
          <a:endParaRPr lang="nb-NO"/>
        </a:p>
      </dgm:t>
    </dgm:pt>
    <dgm:pt modelId="{875BAA73-F366-46D9-B451-58AC9EDE0D82}" type="sibTrans" cxnId="{EDD207CE-2997-41DF-ACCA-63DDE877F961}">
      <dgm:prSet/>
      <dgm:spPr/>
      <dgm:t>
        <a:bodyPr/>
        <a:lstStyle/>
        <a:p>
          <a:endParaRPr lang="nb-NO"/>
        </a:p>
      </dgm:t>
    </dgm:pt>
    <dgm:pt modelId="{0512DD48-9FDB-4200-974D-C1EF851F10CF}">
      <dgm:prSet phldrT="[Tekst]"/>
      <dgm:spPr/>
      <dgm:t>
        <a:bodyPr/>
        <a:lstStyle/>
        <a:p>
          <a:pPr rtl="0"/>
          <a:r>
            <a:rPr lang="nb-NO" b="0" i="0" u="none" dirty="0" smtClean="0"/>
            <a:t>2022? Publiseres i tråd med Plan S</a:t>
          </a:r>
          <a:endParaRPr lang="nb-NO" dirty="0"/>
        </a:p>
      </dgm:t>
    </dgm:pt>
    <dgm:pt modelId="{A93C2D24-D4FE-4F73-8734-0B4954AA52D9}" type="parTrans" cxnId="{1C0BD7CF-3778-4AE3-8595-B749B8B03320}">
      <dgm:prSet/>
      <dgm:spPr/>
      <dgm:t>
        <a:bodyPr/>
        <a:lstStyle/>
        <a:p>
          <a:endParaRPr lang="nb-NO"/>
        </a:p>
      </dgm:t>
    </dgm:pt>
    <dgm:pt modelId="{81E5B293-634A-4B4F-A8A4-B8BB869A12B7}" type="sibTrans" cxnId="{1C0BD7CF-3778-4AE3-8595-B749B8B03320}">
      <dgm:prSet/>
      <dgm:spPr/>
      <dgm:t>
        <a:bodyPr/>
        <a:lstStyle/>
        <a:p>
          <a:endParaRPr lang="nb-NO"/>
        </a:p>
      </dgm:t>
    </dgm:pt>
    <dgm:pt modelId="{21A45967-CBC0-4A51-BB08-AF45FFF601FC}">
      <dgm:prSet phldrT="[Tekst]"/>
      <dgm:spPr/>
      <dgm:t>
        <a:bodyPr/>
        <a:lstStyle/>
        <a:p>
          <a:pPr rtl="0"/>
          <a:r>
            <a:rPr lang="nb-NO" b="0" i="0" u="none" smtClean="0"/>
            <a:t>Vår 19 Avtale med Wiley og Elsevier</a:t>
          </a:r>
          <a:endParaRPr lang="nb-NO" dirty="0"/>
        </a:p>
      </dgm:t>
    </dgm:pt>
    <dgm:pt modelId="{DED45C77-E02B-4FCF-9134-334E680D630C}" type="parTrans" cxnId="{04973229-4731-483A-A6F7-51188F98E1B3}">
      <dgm:prSet/>
      <dgm:spPr/>
      <dgm:t>
        <a:bodyPr/>
        <a:lstStyle/>
        <a:p>
          <a:endParaRPr lang="nb-NO"/>
        </a:p>
      </dgm:t>
    </dgm:pt>
    <dgm:pt modelId="{9ED1D63E-C003-482A-89BD-688404816993}" type="sibTrans" cxnId="{04973229-4731-483A-A6F7-51188F98E1B3}">
      <dgm:prSet/>
      <dgm:spPr/>
      <dgm:t>
        <a:bodyPr/>
        <a:lstStyle/>
        <a:p>
          <a:endParaRPr lang="nb-NO"/>
        </a:p>
      </dgm:t>
    </dgm:pt>
    <dgm:pt modelId="{4D815459-33F9-4432-BD23-A1DEBBB3CC46}">
      <dgm:prSet/>
      <dgm:spPr/>
      <dgm:t>
        <a:bodyPr/>
        <a:lstStyle/>
        <a:p>
          <a:r>
            <a:rPr lang="nb-NO" dirty="0" smtClean="0"/>
            <a:t>10.5.19 Høringsrunde om revidering av tellekantsystemet</a:t>
          </a:r>
          <a:endParaRPr lang="nb-NO" dirty="0"/>
        </a:p>
      </dgm:t>
    </dgm:pt>
    <dgm:pt modelId="{91E4DB44-1BF9-44BA-8530-132E48029CD8}" type="parTrans" cxnId="{73490FDB-006B-4F40-81DB-9A6863C5079B}">
      <dgm:prSet/>
      <dgm:spPr/>
    </dgm:pt>
    <dgm:pt modelId="{2D250B60-6029-446E-BB32-B89E83D5DDF8}" type="sibTrans" cxnId="{73490FDB-006B-4F40-81DB-9A6863C5079B}">
      <dgm:prSet/>
      <dgm:spPr/>
    </dgm:pt>
    <dgm:pt modelId="{2A771A7D-4655-432E-A36B-6239AFF622D5}" type="pres">
      <dgm:prSet presAssocID="{A38526C4-94DC-4967-BB76-79FFCC3B09FE}" presName="Name0" presStyleCnt="0">
        <dgm:presLayoutVars>
          <dgm:dir/>
        </dgm:presLayoutVars>
      </dgm:prSet>
      <dgm:spPr/>
      <dgm:t>
        <a:bodyPr/>
        <a:lstStyle/>
        <a:p>
          <a:endParaRPr lang="nb-NO"/>
        </a:p>
      </dgm:t>
    </dgm:pt>
    <dgm:pt modelId="{3810C963-EE43-4EE4-9921-0ABD58F59768}" type="pres">
      <dgm:prSet presAssocID="{3D4C36F5-4052-493A-A145-31909C5BC917}" presName="parComposite" presStyleCnt="0"/>
      <dgm:spPr/>
    </dgm:pt>
    <dgm:pt modelId="{30441CE0-D9E2-43D2-BFFE-D1F35041B98F}" type="pres">
      <dgm:prSet presAssocID="{3D4C36F5-4052-493A-A145-31909C5BC917}" presName="parBigCircle" presStyleLbl="node0" presStyleIdx="0" presStyleCnt="3"/>
      <dgm:spPr/>
    </dgm:pt>
    <dgm:pt modelId="{C8176F79-87C8-4FFE-85E5-4C2A54A43A51}" type="pres">
      <dgm:prSet presAssocID="{3D4C36F5-4052-493A-A145-31909C5BC917}" presName="parTx" presStyleLbl="revTx" presStyleIdx="0" presStyleCnt="17"/>
      <dgm:spPr/>
      <dgm:t>
        <a:bodyPr/>
        <a:lstStyle/>
        <a:p>
          <a:endParaRPr lang="nb-NO"/>
        </a:p>
      </dgm:t>
    </dgm:pt>
    <dgm:pt modelId="{EAF18CD0-FE18-43C2-B22B-CB844FFACC45}" type="pres">
      <dgm:prSet presAssocID="{3D4C36F5-4052-493A-A145-31909C5BC917}" presName="bSpace" presStyleCnt="0"/>
      <dgm:spPr/>
    </dgm:pt>
    <dgm:pt modelId="{9B8B18A6-33FA-44AE-82C9-D266FDF1A909}" type="pres">
      <dgm:prSet presAssocID="{3D4C36F5-4052-493A-A145-31909C5BC917}" presName="parBackupNorm" presStyleCnt="0"/>
      <dgm:spPr/>
    </dgm:pt>
    <dgm:pt modelId="{B18C74C8-E461-4270-AC5A-56CD04818AD4}" type="pres">
      <dgm:prSet presAssocID="{035A09C8-4B1B-437E-A216-3F80E4B721F2}" presName="parSpace" presStyleCnt="0"/>
      <dgm:spPr/>
    </dgm:pt>
    <dgm:pt modelId="{AFB78F39-1073-4390-AF1D-465DDE115506}" type="pres">
      <dgm:prSet presAssocID="{3D13871E-9171-4B96-8422-07237EC14A75}" presName="parComposite" presStyleCnt="0"/>
      <dgm:spPr/>
    </dgm:pt>
    <dgm:pt modelId="{3319423D-DBFA-4D3B-B624-3C06848704EA}" type="pres">
      <dgm:prSet presAssocID="{3D13871E-9171-4B96-8422-07237EC14A75}" presName="parBigCircle" presStyleLbl="node0" presStyleIdx="1" presStyleCnt="3"/>
      <dgm:spPr/>
    </dgm:pt>
    <dgm:pt modelId="{F44D24B1-C317-4962-9E50-5DAEE5579685}" type="pres">
      <dgm:prSet presAssocID="{3D13871E-9171-4B96-8422-07237EC14A75}" presName="parTx" presStyleLbl="revTx" presStyleIdx="1" presStyleCnt="17"/>
      <dgm:spPr/>
      <dgm:t>
        <a:bodyPr/>
        <a:lstStyle/>
        <a:p>
          <a:endParaRPr lang="nb-NO"/>
        </a:p>
      </dgm:t>
    </dgm:pt>
    <dgm:pt modelId="{4513BBDB-4545-48D4-BA10-1EE37CF8B6B2}" type="pres">
      <dgm:prSet presAssocID="{3D13871E-9171-4B96-8422-07237EC14A75}" presName="bSpace" presStyleCnt="0"/>
      <dgm:spPr/>
    </dgm:pt>
    <dgm:pt modelId="{EE50EE1F-FF17-4E35-A53D-9671607B7033}" type="pres">
      <dgm:prSet presAssocID="{3D13871E-9171-4B96-8422-07237EC14A75}" presName="parBackupNorm" presStyleCnt="0"/>
      <dgm:spPr/>
    </dgm:pt>
    <dgm:pt modelId="{FCE6B798-EA76-402E-B1A5-1458C221A34B}" type="pres">
      <dgm:prSet presAssocID="{2A2D1A56-C5B4-4758-ACF7-8C155C7E515D}" presName="parSpace" presStyleCnt="0"/>
      <dgm:spPr/>
    </dgm:pt>
    <dgm:pt modelId="{F93C5660-8EC7-494F-86BF-C2806FB6DF81}" type="pres">
      <dgm:prSet presAssocID="{ABFEB11F-14CC-4297-8A56-A477EB802BFB}" presName="desBackupLeftNorm" presStyleCnt="0"/>
      <dgm:spPr/>
    </dgm:pt>
    <dgm:pt modelId="{6B392997-3BF3-45B1-9C6E-B33D3B46B352}" type="pres">
      <dgm:prSet presAssocID="{ABFEB11F-14CC-4297-8A56-A477EB802BFB}" presName="desComposite" presStyleCnt="0"/>
      <dgm:spPr/>
    </dgm:pt>
    <dgm:pt modelId="{AE474B2D-4F5D-45CF-816C-F80A30D67FC8}" type="pres">
      <dgm:prSet presAssocID="{ABFEB11F-14CC-4297-8A56-A477EB802BFB}" presName="desCircle" presStyleLbl="node1" presStyleIdx="0" presStyleCnt="7"/>
      <dgm:spPr/>
    </dgm:pt>
    <dgm:pt modelId="{1234D819-DCF2-4130-8274-6FC00339E47C}" type="pres">
      <dgm:prSet presAssocID="{ABFEB11F-14CC-4297-8A56-A477EB802BFB}" presName="chTx" presStyleLbl="revTx" presStyleIdx="2" presStyleCnt="17"/>
      <dgm:spPr/>
      <dgm:t>
        <a:bodyPr/>
        <a:lstStyle/>
        <a:p>
          <a:endParaRPr lang="nb-NO"/>
        </a:p>
      </dgm:t>
    </dgm:pt>
    <dgm:pt modelId="{6CE07391-57DE-4DA8-8548-61365CF14F5F}" type="pres">
      <dgm:prSet presAssocID="{ABFEB11F-14CC-4297-8A56-A477EB802BFB}" presName="desTx" presStyleLbl="revTx" presStyleIdx="3" presStyleCnt="17">
        <dgm:presLayoutVars>
          <dgm:bulletEnabled val="1"/>
        </dgm:presLayoutVars>
      </dgm:prSet>
      <dgm:spPr/>
    </dgm:pt>
    <dgm:pt modelId="{1249B1F0-B994-41D1-BA41-B15422DB62A4}" type="pres">
      <dgm:prSet presAssocID="{ABFEB11F-14CC-4297-8A56-A477EB802BFB}" presName="desBackupRightNorm" presStyleCnt="0"/>
      <dgm:spPr/>
    </dgm:pt>
    <dgm:pt modelId="{C1DDFC0C-6EDB-4E81-8CE9-97CED94F7B7A}" type="pres">
      <dgm:prSet presAssocID="{65B7933D-211D-4C0D-A2B4-8992EFC506F4}" presName="desSpace" presStyleCnt="0"/>
      <dgm:spPr/>
    </dgm:pt>
    <dgm:pt modelId="{8B3E7271-F003-44CA-8E07-5ADB7DDD9838}" type="pres">
      <dgm:prSet presAssocID="{6824A678-0BB9-43E1-98A5-67D652978F00}" presName="desBackupLeftNorm" presStyleCnt="0"/>
      <dgm:spPr/>
    </dgm:pt>
    <dgm:pt modelId="{7D33ABF0-7849-479C-88A2-BFEF25786E59}" type="pres">
      <dgm:prSet presAssocID="{6824A678-0BB9-43E1-98A5-67D652978F00}" presName="desComposite" presStyleCnt="0"/>
      <dgm:spPr/>
    </dgm:pt>
    <dgm:pt modelId="{D4849D37-DFC7-463B-A958-CDB4602DE16A}" type="pres">
      <dgm:prSet presAssocID="{6824A678-0BB9-43E1-98A5-67D652978F00}" presName="desCircle" presStyleLbl="node1" presStyleIdx="1" presStyleCnt="7"/>
      <dgm:spPr/>
    </dgm:pt>
    <dgm:pt modelId="{8CF88095-3AEE-4035-A390-36B5721DF30C}" type="pres">
      <dgm:prSet presAssocID="{6824A678-0BB9-43E1-98A5-67D652978F00}" presName="chTx" presStyleLbl="revTx" presStyleIdx="4" presStyleCnt="17" custScaleX="97094"/>
      <dgm:spPr/>
      <dgm:t>
        <a:bodyPr/>
        <a:lstStyle/>
        <a:p>
          <a:endParaRPr lang="nb-NO"/>
        </a:p>
      </dgm:t>
    </dgm:pt>
    <dgm:pt modelId="{7AFF1C18-2B9C-49D7-8AD2-D5025AE0220F}" type="pres">
      <dgm:prSet presAssocID="{6824A678-0BB9-43E1-98A5-67D652978F00}" presName="desTx" presStyleLbl="revTx" presStyleIdx="5" presStyleCnt="17">
        <dgm:presLayoutVars>
          <dgm:bulletEnabled val="1"/>
        </dgm:presLayoutVars>
      </dgm:prSet>
      <dgm:spPr/>
    </dgm:pt>
    <dgm:pt modelId="{85430C32-6DE7-4581-BFFF-67CEA1CF350D}" type="pres">
      <dgm:prSet presAssocID="{6824A678-0BB9-43E1-98A5-67D652978F00}" presName="desBackupRightNorm" presStyleCnt="0"/>
      <dgm:spPr/>
    </dgm:pt>
    <dgm:pt modelId="{C2325F91-47BC-4D26-8420-6C2D38C33BB3}" type="pres">
      <dgm:prSet presAssocID="{3D784782-E054-40B3-9EB8-EDFE2170F36D}" presName="desSpace" presStyleCnt="0"/>
      <dgm:spPr/>
    </dgm:pt>
    <dgm:pt modelId="{8DE11C5F-48C9-43E8-B828-88CD2F2E3AD9}" type="pres">
      <dgm:prSet presAssocID="{9234AD62-B13F-4CBA-AF41-9FC678A8ADF8}" presName="desBackupLeftNorm" presStyleCnt="0"/>
      <dgm:spPr/>
    </dgm:pt>
    <dgm:pt modelId="{DF2C897D-E646-46E6-8C3E-C7F325BCBA1F}" type="pres">
      <dgm:prSet presAssocID="{9234AD62-B13F-4CBA-AF41-9FC678A8ADF8}" presName="desComposite" presStyleCnt="0"/>
      <dgm:spPr/>
    </dgm:pt>
    <dgm:pt modelId="{A2C9DD14-BEC8-437A-8C5A-0EDE63C187AD}" type="pres">
      <dgm:prSet presAssocID="{9234AD62-B13F-4CBA-AF41-9FC678A8ADF8}" presName="desCircle" presStyleLbl="node1" presStyleIdx="2" presStyleCnt="7"/>
      <dgm:spPr/>
    </dgm:pt>
    <dgm:pt modelId="{FA80BC59-640B-4F63-AC03-6C3CE182A9BF}" type="pres">
      <dgm:prSet presAssocID="{9234AD62-B13F-4CBA-AF41-9FC678A8ADF8}" presName="chTx" presStyleLbl="revTx" presStyleIdx="6" presStyleCnt="17"/>
      <dgm:spPr/>
      <dgm:t>
        <a:bodyPr/>
        <a:lstStyle/>
        <a:p>
          <a:endParaRPr lang="nb-NO"/>
        </a:p>
      </dgm:t>
    </dgm:pt>
    <dgm:pt modelId="{C20C2143-2858-43E6-B251-20949646B0EE}" type="pres">
      <dgm:prSet presAssocID="{9234AD62-B13F-4CBA-AF41-9FC678A8ADF8}" presName="desTx" presStyleLbl="revTx" presStyleIdx="7" presStyleCnt="17">
        <dgm:presLayoutVars>
          <dgm:bulletEnabled val="1"/>
        </dgm:presLayoutVars>
      </dgm:prSet>
      <dgm:spPr/>
    </dgm:pt>
    <dgm:pt modelId="{EB4DBBE2-2E36-41B0-A209-0563456008B4}" type="pres">
      <dgm:prSet presAssocID="{9234AD62-B13F-4CBA-AF41-9FC678A8ADF8}" presName="desBackupRightNorm" presStyleCnt="0"/>
      <dgm:spPr/>
    </dgm:pt>
    <dgm:pt modelId="{FFF5FF8B-AA78-4795-8B8D-B0442F45FD11}" type="pres">
      <dgm:prSet presAssocID="{12DB783D-C3DF-4086-B3B0-C1FAEA1434D6}" presName="desSpace" presStyleCnt="0"/>
      <dgm:spPr/>
    </dgm:pt>
    <dgm:pt modelId="{90512EFB-23F1-4573-824E-0A89DE09C3E2}" type="pres">
      <dgm:prSet presAssocID="{21A45967-CBC0-4A51-BB08-AF45FFF601FC}" presName="desBackupLeftNorm" presStyleCnt="0"/>
      <dgm:spPr/>
    </dgm:pt>
    <dgm:pt modelId="{7A21FEE3-BF3A-4C32-B0FA-CF7005B6D684}" type="pres">
      <dgm:prSet presAssocID="{21A45967-CBC0-4A51-BB08-AF45FFF601FC}" presName="desComposite" presStyleCnt="0"/>
      <dgm:spPr/>
    </dgm:pt>
    <dgm:pt modelId="{300E2B49-D6BD-4291-B6A4-472317746514}" type="pres">
      <dgm:prSet presAssocID="{21A45967-CBC0-4A51-BB08-AF45FFF601FC}" presName="desCircle" presStyleLbl="node1" presStyleIdx="3" presStyleCnt="7"/>
      <dgm:spPr/>
    </dgm:pt>
    <dgm:pt modelId="{32B51FCE-4BD2-4F99-AE24-9C2477AF458B}" type="pres">
      <dgm:prSet presAssocID="{21A45967-CBC0-4A51-BB08-AF45FFF601FC}" presName="chTx" presStyleLbl="revTx" presStyleIdx="8" presStyleCnt="17"/>
      <dgm:spPr/>
      <dgm:t>
        <a:bodyPr/>
        <a:lstStyle/>
        <a:p>
          <a:endParaRPr lang="nb-NO"/>
        </a:p>
      </dgm:t>
    </dgm:pt>
    <dgm:pt modelId="{956A8B05-60FE-426D-AD34-DC9442973636}" type="pres">
      <dgm:prSet presAssocID="{21A45967-CBC0-4A51-BB08-AF45FFF601FC}" presName="desTx" presStyleLbl="revTx" presStyleIdx="9" presStyleCnt="17">
        <dgm:presLayoutVars>
          <dgm:bulletEnabled val="1"/>
        </dgm:presLayoutVars>
      </dgm:prSet>
      <dgm:spPr/>
    </dgm:pt>
    <dgm:pt modelId="{AB3057CA-DDB6-42E3-B83F-0E5567BD0BE0}" type="pres">
      <dgm:prSet presAssocID="{21A45967-CBC0-4A51-BB08-AF45FFF601FC}" presName="desBackupRightNorm" presStyleCnt="0"/>
      <dgm:spPr/>
    </dgm:pt>
    <dgm:pt modelId="{E46CDCF4-B1A9-41E7-B004-37AED4422607}" type="pres">
      <dgm:prSet presAssocID="{9ED1D63E-C003-482A-89BD-688404816993}" presName="desSpace" presStyleCnt="0"/>
      <dgm:spPr/>
    </dgm:pt>
    <dgm:pt modelId="{2DBF1B8B-AD52-40FA-9C02-37381AE2DBC2}" type="pres">
      <dgm:prSet presAssocID="{21D3CF18-EDF1-4F3B-833D-C3021430E704}" presName="desBackupLeftNorm" presStyleCnt="0"/>
      <dgm:spPr/>
    </dgm:pt>
    <dgm:pt modelId="{A661D263-5B0A-41EA-AA04-4E24D6956829}" type="pres">
      <dgm:prSet presAssocID="{21D3CF18-EDF1-4F3B-833D-C3021430E704}" presName="desComposite" presStyleCnt="0"/>
      <dgm:spPr/>
    </dgm:pt>
    <dgm:pt modelId="{E78968C5-833F-4EDA-AC81-D4F4E92651BE}" type="pres">
      <dgm:prSet presAssocID="{21D3CF18-EDF1-4F3B-833D-C3021430E704}" presName="desCircle" presStyleLbl="node1" presStyleIdx="4" presStyleCnt="7"/>
      <dgm:spPr/>
    </dgm:pt>
    <dgm:pt modelId="{63D8F02C-1A71-49E6-B496-78283591AC2A}" type="pres">
      <dgm:prSet presAssocID="{21D3CF18-EDF1-4F3B-833D-C3021430E704}" presName="chTx" presStyleLbl="revTx" presStyleIdx="10" presStyleCnt="17" custScaleX="108957" custScaleY="103989"/>
      <dgm:spPr/>
      <dgm:t>
        <a:bodyPr/>
        <a:lstStyle/>
        <a:p>
          <a:endParaRPr lang="nb-NO"/>
        </a:p>
      </dgm:t>
    </dgm:pt>
    <dgm:pt modelId="{C20032E9-67E6-49E2-9194-C6F1E2DF8C90}" type="pres">
      <dgm:prSet presAssocID="{21D3CF18-EDF1-4F3B-833D-C3021430E704}" presName="desTx" presStyleLbl="revTx" presStyleIdx="11" presStyleCnt="1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C4A4858-CD86-4591-95E3-2350738CA5C0}" type="pres">
      <dgm:prSet presAssocID="{21D3CF18-EDF1-4F3B-833D-C3021430E704}" presName="desBackupRightNorm" presStyleCnt="0"/>
      <dgm:spPr/>
    </dgm:pt>
    <dgm:pt modelId="{C018B5AB-68BC-4B5D-8509-857FE35690AA}" type="pres">
      <dgm:prSet presAssocID="{A626DC98-F987-46A0-9D41-7FB0EAEB7A58}" presName="desSpace" presStyleCnt="0"/>
      <dgm:spPr/>
    </dgm:pt>
    <dgm:pt modelId="{0217BE0A-9887-4C30-8F9A-BF254013319F}" type="pres">
      <dgm:prSet presAssocID="{4D815459-33F9-4432-BD23-A1DEBBB3CC46}" presName="desBackupLeftNorm" presStyleCnt="0"/>
      <dgm:spPr/>
    </dgm:pt>
    <dgm:pt modelId="{63BB9FC4-1C67-408D-B1F8-BC47B181481E}" type="pres">
      <dgm:prSet presAssocID="{4D815459-33F9-4432-BD23-A1DEBBB3CC46}" presName="desComposite" presStyleCnt="0"/>
      <dgm:spPr/>
    </dgm:pt>
    <dgm:pt modelId="{B9C693CB-9378-4795-A580-3FA51F745DA6}" type="pres">
      <dgm:prSet presAssocID="{4D815459-33F9-4432-BD23-A1DEBBB3CC46}" presName="desCircle" presStyleLbl="node1" presStyleIdx="5" presStyleCnt="7"/>
      <dgm:spPr/>
    </dgm:pt>
    <dgm:pt modelId="{716FD7AB-3E94-4E09-84CC-3076B756E2E3}" type="pres">
      <dgm:prSet presAssocID="{4D815459-33F9-4432-BD23-A1DEBBB3CC46}" presName="chTx" presStyleLbl="revTx" presStyleIdx="12" presStyleCnt="17"/>
      <dgm:spPr/>
      <dgm:t>
        <a:bodyPr/>
        <a:lstStyle/>
        <a:p>
          <a:endParaRPr lang="nb-NO"/>
        </a:p>
      </dgm:t>
    </dgm:pt>
    <dgm:pt modelId="{89A36985-9925-4242-B42D-760332942909}" type="pres">
      <dgm:prSet presAssocID="{4D815459-33F9-4432-BD23-A1DEBBB3CC46}" presName="desTx" presStyleLbl="revTx" presStyleIdx="13" presStyleCnt="17">
        <dgm:presLayoutVars>
          <dgm:bulletEnabled val="1"/>
        </dgm:presLayoutVars>
      </dgm:prSet>
      <dgm:spPr/>
    </dgm:pt>
    <dgm:pt modelId="{8EBBCA21-A716-48EB-B984-E82AA0FC3F27}" type="pres">
      <dgm:prSet presAssocID="{4D815459-33F9-4432-BD23-A1DEBBB3CC46}" presName="desBackupRightNorm" presStyleCnt="0"/>
      <dgm:spPr/>
    </dgm:pt>
    <dgm:pt modelId="{EA1C2180-1B57-4B2E-9EF2-DEB5243EB388}" type="pres">
      <dgm:prSet presAssocID="{2D250B60-6029-446E-BB32-B89E83D5DDF8}" presName="desSpace" presStyleCnt="0"/>
      <dgm:spPr/>
    </dgm:pt>
    <dgm:pt modelId="{76C7F292-88A0-488E-9D84-4BF41D422E9B}" type="pres">
      <dgm:prSet presAssocID="{B7198202-EB3C-4D35-A5D8-A2D59B4F2EED}" presName="parComposite" presStyleCnt="0"/>
      <dgm:spPr/>
    </dgm:pt>
    <dgm:pt modelId="{96C6F1C2-4289-40FE-B061-CD121A88E3B3}" type="pres">
      <dgm:prSet presAssocID="{B7198202-EB3C-4D35-A5D8-A2D59B4F2EED}" presName="parBigCircle" presStyleLbl="node0" presStyleIdx="2" presStyleCnt="3"/>
      <dgm:spPr/>
    </dgm:pt>
    <dgm:pt modelId="{1200C9A4-0B1F-45A5-AB95-4EF449575EEF}" type="pres">
      <dgm:prSet presAssocID="{B7198202-EB3C-4D35-A5D8-A2D59B4F2EED}" presName="parTx" presStyleLbl="revTx" presStyleIdx="14" presStyleCnt="17"/>
      <dgm:spPr/>
      <dgm:t>
        <a:bodyPr/>
        <a:lstStyle/>
        <a:p>
          <a:endParaRPr lang="nb-NO"/>
        </a:p>
      </dgm:t>
    </dgm:pt>
    <dgm:pt modelId="{A87C0371-401B-4A02-84AD-5D7CEF2F63F9}" type="pres">
      <dgm:prSet presAssocID="{B7198202-EB3C-4D35-A5D8-A2D59B4F2EED}" presName="bSpace" presStyleCnt="0"/>
      <dgm:spPr/>
    </dgm:pt>
    <dgm:pt modelId="{1BB803B2-EE06-46A5-A24C-430ACE2B7DFA}" type="pres">
      <dgm:prSet presAssocID="{B7198202-EB3C-4D35-A5D8-A2D59B4F2EED}" presName="parBackupNorm" presStyleCnt="0"/>
      <dgm:spPr/>
    </dgm:pt>
    <dgm:pt modelId="{97986568-953F-47AD-8A6A-A2FBB26381E2}" type="pres">
      <dgm:prSet presAssocID="{875BAA73-F366-46D9-B451-58AC9EDE0D82}" presName="parSpace" presStyleCnt="0"/>
      <dgm:spPr/>
    </dgm:pt>
    <dgm:pt modelId="{DC369A83-5ADE-4FFB-B06F-B3F03778719C}" type="pres">
      <dgm:prSet presAssocID="{0512DD48-9FDB-4200-974D-C1EF851F10CF}" presName="desBackupLeftNorm" presStyleCnt="0"/>
      <dgm:spPr/>
    </dgm:pt>
    <dgm:pt modelId="{C0C64A42-B725-404E-8A53-F81B3A510693}" type="pres">
      <dgm:prSet presAssocID="{0512DD48-9FDB-4200-974D-C1EF851F10CF}" presName="desComposite" presStyleCnt="0"/>
      <dgm:spPr/>
    </dgm:pt>
    <dgm:pt modelId="{23057415-69D8-4977-BF57-0E2D4A533713}" type="pres">
      <dgm:prSet presAssocID="{0512DD48-9FDB-4200-974D-C1EF851F10CF}" presName="desCircle" presStyleLbl="node1" presStyleIdx="6" presStyleCnt="7"/>
      <dgm:spPr/>
    </dgm:pt>
    <dgm:pt modelId="{5659CC66-D834-435A-B3D4-4D3471278642}" type="pres">
      <dgm:prSet presAssocID="{0512DD48-9FDB-4200-974D-C1EF851F10CF}" presName="chTx" presStyleLbl="revTx" presStyleIdx="15" presStyleCnt="17"/>
      <dgm:spPr/>
      <dgm:t>
        <a:bodyPr/>
        <a:lstStyle/>
        <a:p>
          <a:endParaRPr lang="nb-NO"/>
        </a:p>
      </dgm:t>
    </dgm:pt>
    <dgm:pt modelId="{CA227326-0FFD-4A78-B16E-575D5390D4D5}" type="pres">
      <dgm:prSet presAssocID="{0512DD48-9FDB-4200-974D-C1EF851F10CF}" presName="desTx" presStyleLbl="revTx" presStyleIdx="16" presStyleCnt="17">
        <dgm:presLayoutVars>
          <dgm:bulletEnabled val="1"/>
        </dgm:presLayoutVars>
      </dgm:prSet>
      <dgm:spPr/>
    </dgm:pt>
    <dgm:pt modelId="{9A4582EF-8D9C-4716-9311-322102967F3B}" type="pres">
      <dgm:prSet presAssocID="{0512DD48-9FDB-4200-974D-C1EF851F10CF}" presName="desBackupRightNorm" presStyleCnt="0"/>
      <dgm:spPr/>
    </dgm:pt>
    <dgm:pt modelId="{945642CC-29BF-4411-A4FC-D769952A373A}" type="pres">
      <dgm:prSet presAssocID="{81E5B293-634A-4B4F-A8A4-B8BB869A12B7}" presName="desSpace" presStyleCnt="0"/>
      <dgm:spPr/>
    </dgm:pt>
  </dgm:ptLst>
  <dgm:cxnLst>
    <dgm:cxn modelId="{04973229-4731-483A-A6F7-51188F98E1B3}" srcId="{3D13871E-9171-4B96-8422-07237EC14A75}" destId="{21A45967-CBC0-4A51-BB08-AF45FFF601FC}" srcOrd="3" destOrd="0" parTransId="{DED45C77-E02B-4FCF-9134-334E680D630C}" sibTransId="{9ED1D63E-C003-482A-89BD-688404816993}"/>
    <dgm:cxn modelId="{572213F7-151F-426F-A034-82472203B4A2}" type="presOf" srcId="{0512DD48-9FDB-4200-974D-C1EF851F10CF}" destId="{5659CC66-D834-435A-B3D4-4D3471278642}" srcOrd="0" destOrd="0" presId="urn:microsoft.com/office/officeart/2008/layout/CircleAccentTimeline"/>
    <dgm:cxn modelId="{1C0BD7CF-3778-4AE3-8595-B749B8B03320}" srcId="{B7198202-EB3C-4D35-A5D8-A2D59B4F2EED}" destId="{0512DD48-9FDB-4200-974D-C1EF851F10CF}" srcOrd="0" destOrd="0" parTransId="{A93C2D24-D4FE-4F73-8734-0B4954AA52D9}" sibTransId="{81E5B293-634A-4B4F-A8A4-B8BB869A12B7}"/>
    <dgm:cxn modelId="{EDD207CE-2997-41DF-ACCA-63DDE877F961}" srcId="{A38526C4-94DC-4967-BB76-79FFCC3B09FE}" destId="{B7198202-EB3C-4D35-A5D8-A2D59B4F2EED}" srcOrd="2" destOrd="0" parTransId="{6477F9B1-08B2-4DEE-9841-67D12423D8FB}" sibTransId="{875BAA73-F366-46D9-B451-58AC9EDE0D82}"/>
    <dgm:cxn modelId="{237CD48F-2E50-4043-9E06-DF0EB4504D45}" srcId="{3D13871E-9171-4B96-8422-07237EC14A75}" destId="{6824A678-0BB9-43E1-98A5-67D652978F00}" srcOrd="1" destOrd="0" parTransId="{1A3B82AB-2992-455F-82AC-7A29E5C00E5D}" sibTransId="{3D784782-E054-40B3-9EB8-EDFE2170F36D}"/>
    <dgm:cxn modelId="{FA40A906-326D-4E58-86AF-53AA37BF6EB3}" srcId="{A38526C4-94DC-4967-BB76-79FFCC3B09FE}" destId="{3D4C36F5-4052-493A-A145-31909C5BC917}" srcOrd="0" destOrd="0" parTransId="{2B97E246-7C4A-436E-BAC0-068C77EE3B03}" sibTransId="{035A09C8-4B1B-437E-A216-3F80E4B721F2}"/>
    <dgm:cxn modelId="{56D3298E-B9BE-45EE-9EF4-81F8068A90AE}" type="presOf" srcId="{A38526C4-94DC-4967-BB76-79FFCC3B09FE}" destId="{2A771A7D-4655-432E-A36B-6239AFF622D5}" srcOrd="0" destOrd="0" presId="urn:microsoft.com/office/officeart/2008/layout/CircleAccentTimeline"/>
    <dgm:cxn modelId="{1D3E39CE-062F-4A5F-8766-7400DBA2E5DF}" type="presOf" srcId="{ABFEB11F-14CC-4297-8A56-A477EB802BFB}" destId="{1234D819-DCF2-4130-8274-6FC00339E47C}" srcOrd="0" destOrd="0" presId="urn:microsoft.com/office/officeart/2008/layout/CircleAccentTimeline"/>
    <dgm:cxn modelId="{CC99232A-BA99-4AC6-B377-9E9E01B6DBA5}" srcId="{3D13871E-9171-4B96-8422-07237EC14A75}" destId="{9234AD62-B13F-4CBA-AF41-9FC678A8ADF8}" srcOrd="2" destOrd="0" parTransId="{20C96D1F-416E-4CB6-971A-58A42710A23B}" sibTransId="{12DB783D-C3DF-4086-B3B0-C1FAEA1434D6}"/>
    <dgm:cxn modelId="{D52EBAA2-744B-4A36-8957-CF2651F01717}" type="presOf" srcId="{3D13871E-9171-4B96-8422-07237EC14A75}" destId="{F44D24B1-C317-4962-9E50-5DAEE5579685}" srcOrd="0" destOrd="0" presId="urn:microsoft.com/office/officeart/2008/layout/CircleAccentTimeline"/>
    <dgm:cxn modelId="{7AD6D7D6-9C74-45B1-BF65-BCF10EA1A83F}" type="presOf" srcId="{6824A678-0BB9-43E1-98A5-67D652978F00}" destId="{8CF88095-3AEE-4035-A390-36B5721DF30C}" srcOrd="0" destOrd="0" presId="urn:microsoft.com/office/officeart/2008/layout/CircleAccentTimeline"/>
    <dgm:cxn modelId="{E26BFE66-A7AB-461C-BF10-CCA7CA81C8EA}" type="presOf" srcId="{21A45967-CBC0-4A51-BB08-AF45FFF601FC}" destId="{32B51FCE-4BD2-4F99-AE24-9C2477AF458B}" srcOrd="0" destOrd="0" presId="urn:microsoft.com/office/officeart/2008/layout/CircleAccentTimeline"/>
    <dgm:cxn modelId="{56213B6E-65EA-4387-B6AC-F2BC5334FEA8}" srcId="{A38526C4-94DC-4967-BB76-79FFCC3B09FE}" destId="{3D13871E-9171-4B96-8422-07237EC14A75}" srcOrd="1" destOrd="0" parTransId="{36746E4E-75BE-4E24-A5EC-50912C1201DD}" sibTransId="{2A2D1A56-C5B4-4758-ACF7-8C155C7E515D}"/>
    <dgm:cxn modelId="{78562B40-5913-498D-BFC7-C84EC0EF17DC}" type="presOf" srcId="{3D4C36F5-4052-493A-A145-31909C5BC917}" destId="{C8176F79-87C8-4FFE-85E5-4C2A54A43A51}" srcOrd="0" destOrd="0" presId="urn:microsoft.com/office/officeart/2008/layout/CircleAccentTimeline"/>
    <dgm:cxn modelId="{09098526-C45F-40F7-B84D-5AD1A86DD239}" type="presOf" srcId="{21D3CF18-EDF1-4F3B-833D-C3021430E704}" destId="{63D8F02C-1A71-49E6-B496-78283591AC2A}" srcOrd="0" destOrd="0" presId="urn:microsoft.com/office/officeart/2008/layout/CircleAccentTimeline"/>
    <dgm:cxn modelId="{203E7674-0908-4F06-B83C-10A70D78C7A7}" type="presOf" srcId="{B7198202-EB3C-4D35-A5D8-A2D59B4F2EED}" destId="{1200C9A4-0B1F-45A5-AB95-4EF449575EEF}" srcOrd="0" destOrd="0" presId="urn:microsoft.com/office/officeart/2008/layout/CircleAccentTimeline"/>
    <dgm:cxn modelId="{73490FDB-006B-4F40-81DB-9A6863C5079B}" srcId="{3D13871E-9171-4B96-8422-07237EC14A75}" destId="{4D815459-33F9-4432-BD23-A1DEBBB3CC46}" srcOrd="5" destOrd="0" parTransId="{91E4DB44-1BF9-44BA-8530-132E48029CD8}" sibTransId="{2D250B60-6029-446E-BB32-B89E83D5DDF8}"/>
    <dgm:cxn modelId="{052EF291-F2C2-41EF-A3E6-0D7CCFE6EEBB}" type="presOf" srcId="{9234AD62-B13F-4CBA-AF41-9FC678A8ADF8}" destId="{FA80BC59-640B-4F63-AC03-6C3CE182A9BF}" srcOrd="0" destOrd="0" presId="urn:microsoft.com/office/officeart/2008/layout/CircleAccentTimeline"/>
    <dgm:cxn modelId="{113B8F68-4D5F-40C1-BBC7-687E18174166}" type="presOf" srcId="{4D815459-33F9-4432-BD23-A1DEBBB3CC46}" destId="{716FD7AB-3E94-4E09-84CC-3076B756E2E3}" srcOrd="0" destOrd="0" presId="urn:microsoft.com/office/officeart/2008/layout/CircleAccentTimeline"/>
    <dgm:cxn modelId="{87E26AD2-E54F-4EF4-AB5F-2D76AC81BD75}" srcId="{3D13871E-9171-4B96-8422-07237EC14A75}" destId="{ABFEB11F-14CC-4297-8A56-A477EB802BFB}" srcOrd="0" destOrd="0" parTransId="{377A0519-3244-4D02-931B-794151FE315E}" sibTransId="{65B7933D-211D-4C0D-A2B4-8992EFC506F4}"/>
    <dgm:cxn modelId="{55CBB232-46E5-47B2-8A83-8DE98B35AF09}" srcId="{3D13871E-9171-4B96-8422-07237EC14A75}" destId="{21D3CF18-EDF1-4F3B-833D-C3021430E704}" srcOrd="4" destOrd="0" parTransId="{FBA9CEBC-E536-4477-AF46-9745A9D5C6D9}" sibTransId="{A626DC98-F987-46A0-9D41-7FB0EAEB7A58}"/>
    <dgm:cxn modelId="{D69FE097-F898-41B5-973F-D1ABF5FBB9E5}" type="presParOf" srcId="{2A771A7D-4655-432E-A36B-6239AFF622D5}" destId="{3810C963-EE43-4EE4-9921-0ABD58F59768}" srcOrd="0" destOrd="0" presId="urn:microsoft.com/office/officeart/2008/layout/CircleAccentTimeline"/>
    <dgm:cxn modelId="{1729E375-FBEB-492A-AB7C-C5EE0E03F3F1}" type="presParOf" srcId="{3810C963-EE43-4EE4-9921-0ABD58F59768}" destId="{30441CE0-D9E2-43D2-BFFE-D1F35041B98F}" srcOrd="0" destOrd="0" presId="urn:microsoft.com/office/officeart/2008/layout/CircleAccentTimeline"/>
    <dgm:cxn modelId="{A1759342-C939-4470-8B21-7763BBFC79C2}" type="presParOf" srcId="{3810C963-EE43-4EE4-9921-0ABD58F59768}" destId="{C8176F79-87C8-4FFE-85E5-4C2A54A43A51}" srcOrd="1" destOrd="0" presId="urn:microsoft.com/office/officeart/2008/layout/CircleAccentTimeline"/>
    <dgm:cxn modelId="{E5A1D836-533B-4CA8-AC42-08DAA6C47DBA}" type="presParOf" srcId="{3810C963-EE43-4EE4-9921-0ABD58F59768}" destId="{EAF18CD0-FE18-43C2-B22B-CB844FFACC45}" srcOrd="2" destOrd="0" presId="urn:microsoft.com/office/officeart/2008/layout/CircleAccentTimeline"/>
    <dgm:cxn modelId="{F8B1F005-01DA-4D3A-9D57-CE4053C2517A}" type="presParOf" srcId="{2A771A7D-4655-432E-A36B-6239AFF622D5}" destId="{9B8B18A6-33FA-44AE-82C9-D266FDF1A909}" srcOrd="1" destOrd="0" presId="urn:microsoft.com/office/officeart/2008/layout/CircleAccentTimeline"/>
    <dgm:cxn modelId="{B21356B6-7FE8-4A98-9E6B-CFE2786D571D}" type="presParOf" srcId="{2A771A7D-4655-432E-A36B-6239AFF622D5}" destId="{B18C74C8-E461-4270-AC5A-56CD04818AD4}" srcOrd="2" destOrd="0" presId="urn:microsoft.com/office/officeart/2008/layout/CircleAccentTimeline"/>
    <dgm:cxn modelId="{FDDF307B-9402-440B-9778-53CCD1475E21}" type="presParOf" srcId="{2A771A7D-4655-432E-A36B-6239AFF622D5}" destId="{AFB78F39-1073-4390-AF1D-465DDE115506}" srcOrd="3" destOrd="0" presId="urn:microsoft.com/office/officeart/2008/layout/CircleAccentTimeline"/>
    <dgm:cxn modelId="{320430A1-D7A6-4162-AC94-5CDE21BCA5EE}" type="presParOf" srcId="{AFB78F39-1073-4390-AF1D-465DDE115506}" destId="{3319423D-DBFA-4D3B-B624-3C06848704EA}" srcOrd="0" destOrd="0" presId="urn:microsoft.com/office/officeart/2008/layout/CircleAccentTimeline"/>
    <dgm:cxn modelId="{CDAA1113-2A9B-472F-9C86-8EB1ED187EC0}" type="presParOf" srcId="{AFB78F39-1073-4390-AF1D-465DDE115506}" destId="{F44D24B1-C317-4962-9E50-5DAEE5579685}" srcOrd="1" destOrd="0" presId="urn:microsoft.com/office/officeart/2008/layout/CircleAccentTimeline"/>
    <dgm:cxn modelId="{7C399264-2EB0-4B72-80A7-9280E059C4F7}" type="presParOf" srcId="{AFB78F39-1073-4390-AF1D-465DDE115506}" destId="{4513BBDB-4545-48D4-BA10-1EE37CF8B6B2}" srcOrd="2" destOrd="0" presId="urn:microsoft.com/office/officeart/2008/layout/CircleAccentTimeline"/>
    <dgm:cxn modelId="{5D176FFC-101D-4361-A9CE-FB12D09B6F34}" type="presParOf" srcId="{2A771A7D-4655-432E-A36B-6239AFF622D5}" destId="{EE50EE1F-FF17-4E35-A53D-9671607B7033}" srcOrd="4" destOrd="0" presId="urn:microsoft.com/office/officeart/2008/layout/CircleAccentTimeline"/>
    <dgm:cxn modelId="{ED5C1BD3-CB35-4079-AC9A-937FE05F5292}" type="presParOf" srcId="{2A771A7D-4655-432E-A36B-6239AFF622D5}" destId="{FCE6B798-EA76-402E-B1A5-1458C221A34B}" srcOrd="5" destOrd="0" presId="urn:microsoft.com/office/officeart/2008/layout/CircleAccentTimeline"/>
    <dgm:cxn modelId="{8BBC68CF-0208-4134-B312-38855855A630}" type="presParOf" srcId="{2A771A7D-4655-432E-A36B-6239AFF622D5}" destId="{F93C5660-8EC7-494F-86BF-C2806FB6DF81}" srcOrd="6" destOrd="0" presId="urn:microsoft.com/office/officeart/2008/layout/CircleAccentTimeline"/>
    <dgm:cxn modelId="{0EBC04F9-991E-488E-AD53-4723A321D102}" type="presParOf" srcId="{2A771A7D-4655-432E-A36B-6239AFF622D5}" destId="{6B392997-3BF3-45B1-9C6E-B33D3B46B352}" srcOrd="7" destOrd="0" presId="urn:microsoft.com/office/officeart/2008/layout/CircleAccentTimeline"/>
    <dgm:cxn modelId="{78C76B8E-9EFA-49A3-A609-B203F99E8555}" type="presParOf" srcId="{6B392997-3BF3-45B1-9C6E-B33D3B46B352}" destId="{AE474B2D-4F5D-45CF-816C-F80A30D67FC8}" srcOrd="0" destOrd="0" presId="urn:microsoft.com/office/officeart/2008/layout/CircleAccentTimeline"/>
    <dgm:cxn modelId="{CF198C9F-7704-4293-8F97-6DD44AB57E26}" type="presParOf" srcId="{6B392997-3BF3-45B1-9C6E-B33D3B46B352}" destId="{1234D819-DCF2-4130-8274-6FC00339E47C}" srcOrd="1" destOrd="0" presId="urn:microsoft.com/office/officeart/2008/layout/CircleAccentTimeline"/>
    <dgm:cxn modelId="{8A6F007C-682A-45F1-BF11-C0C53F98DA52}" type="presParOf" srcId="{6B392997-3BF3-45B1-9C6E-B33D3B46B352}" destId="{6CE07391-57DE-4DA8-8548-61365CF14F5F}" srcOrd="2" destOrd="0" presId="urn:microsoft.com/office/officeart/2008/layout/CircleAccentTimeline"/>
    <dgm:cxn modelId="{6E71C4CA-3195-40C2-B0D8-D15FB67970DD}" type="presParOf" srcId="{2A771A7D-4655-432E-A36B-6239AFF622D5}" destId="{1249B1F0-B994-41D1-BA41-B15422DB62A4}" srcOrd="8" destOrd="0" presId="urn:microsoft.com/office/officeart/2008/layout/CircleAccentTimeline"/>
    <dgm:cxn modelId="{D580DAE3-1C5A-4034-AB62-DE54A927EC8B}" type="presParOf" srcId="{2A771A7D-4655-432E-A36B-6239AFF622D5}" destId="{C1DDFC0C-6EDB-4E81-8CE9-97CED94F7B7A}" srcOrd="9" destOrd="0" presId="urn:microsoft.com/office/officeart/2008/layout/CircleAccentTimeline"/>
    <dgm:cxn modelId="{B19BE9A5-92D6-46F7-8ECF-F44903A46DB3}" type="presParOf" srcId="{2A771A7D-4655-432E-A36B-6239AFF622D5}" destId="{8B3E7271-F003-44CA-8E07-5ADB7DDD9838}" srcOrd="10" destOrd="0" presId="urn:microsoft.com/office/officeart/2008/layout/CircleAccentTimeline"/>
    <dgm:cxn modelId="{773F83B9-5657-4D98-8AD7-8A2A7DDA5D4B}" type="presParOf" srcId="{2A771A7D-4655-432E-A36B-6239AFF622D5}" destId="{7D33ABF0-7849-479C-88A2-BFEF25786E59}" srcOrd="11" destOrd="0" presId="urn:microsoft.com/office/officeart/2008/layout/CircleAccentTimeline"/>
    <dgm:cxn modelId="{E2BC1151-AD1D-4825-8DAD-F88779DC365B}" type="presParOf" srcId="{7D33ABF0-7849-479C-88A2-BFEF25786E59}" destId="{D4849D37-DFC7-463B-A958-CDB4602DE16A}" srcOrd="0" destOrd="0" presId="urn:microsoft.com/office/officeart/2008/layout/CircleAccentTimeline"/>
    <dgm:cxn modelId="{60CECE85-8CE3-46FD-912F-128C4294A431}" type="presParOf" srcId="{7D33ABF0-7849-479C-88A2-BFEF25786E59}" destId="{8CF88095-3AEE-4035-A390-36B5721DF30C}" srcOrd="1" destOrd="0" presId="urn:microsoft.com/office/officeart/2008/layout/CircleAccentTimeline"/>
    <dgm:cxn modelId="{AA8F96EF-C0F9-4402-9B98-57AE5B742FA0}" type="presParOf" srcId="{7D33ABF0-7849-479C-88A2-BFEF25786E59}" destId="{7AFF1C18-2B9C-49D7-8AD2-D5025AE0220F}" srcOrd="2" destOrd="0" presId="urn:microsoft.com/office/officeart/2008/layout/CircleAccentTimeline"/>
    <dgm:cxn modelId="{9418EB0B-38E6-4D0D-B30F-FBFC8E8B2D54}" type="presParOf" srcId="{2A771A7D-4655-432E-A36B-6239AFF622D5}" destId="{85430C32-6DE7-4581-BFFF-67CEA1CF350D}" srcOrd="12" destOrd="0" presId="urn:microsoft.com/office/officeart/2008/layout/CircleAccentTimeline"/>
    <dgm:cxn modelId="{44AD08D7-1A7D-4940-AD12-335ED21AD348}" type="presParOf" srcId="{2A771A7D-4655-432E-A36B-6239AFF622D5}" destId="{C2325F91-47BC-4D26-8420-6C2D38C33BB3}" srcOrd="13" destOrd="0" presId="urn:microsoft.com/office/officeart/2008/layout/CircleAccentTimeline"/>
    <dgm:cxn modelId="{29B826DE-1653-4D43-9329-DAE017158098}" type="presParOf" srcId="{2A771A7D-4655-432E-A36B-6239AFF622D5}" destId="{8DE11C5F-48C9-43E8-B828-88CD2F2E3AD9}" srcOrd="14" destOrd="0" presId="urn:microsoft.com/office/officeart/2008/layout/CircleAccentTimeline"/>
    <dgm:cxn modelId="{C550A79B-3611-4372-92A0-FC58D28A2552}" type="presParOf" srcId="{2A771A7D-4655-432E-A36B-6239AFF622D5}" destId="{DF2C897D-E646-46E6-8C3E-C7F325BCBA1F}" srcOrd="15" destOrd="0" presId="urn:microsoft.com/office/officeart/2008/layout/CircleAccentTimeline"/>
    <dgm:cxn modelId="{B8D97C9E-C431-4A29-958B-9453F0057D68}" type="presParOf" srcId="{DF2C897D-E646-46E6-8C3E-C7F325BCBA1F}" destId="{A2C9DD14-BEC8-437A-8C5A-0EDE63C187AD}" srcOrd="0" destOrd="0" presId="urn:microsoft.com/office/officeart/2008/layout/CircleAccentTimeline"/>
    <dgm:cxn modelId="{6784CB5A-81D7-4E0B-9B9A-304AEAF757C1}" type="presParOf" srcId="{DF2C897D-E646-46E6-8C3E-C7F325BCBA1F}" destId="{FA80BC59-640B-4F63-AC03-6C3CE182A9BF}" srcOrd="1" destOrd="0" presId="urn:microsoft.com/office/officeart/2008/layout/CircleAccentTimeline"/>
    <dgm:cxn modelId="{C1DF4832-12D8-4D7F-86FA-CBDB5C49B941}" type="presParOf" srcId="{DF2C897D-E646-46E6-8C3E-C7F325BCBA1F}" destId="{C20C2143-2858-43E6-B251-20949646B0EE}" srcOrd="2" destOrd="0" presId="urn:microsoft.com/office/officeart/2008/layout/CircleAccentTimeline"/>
    <dgm:cxn modelId="{E67E1937-78D4-45E1-8A4B-1CA84A58D2AC}" type="presParOf" srcId="{2A771A7D-4655-432E-A36B-6239AFF622D5}" destId="{EB4DBBE2-2E36-41B0-A209-0563456008B4}" srcOrd="16" destOrd="0" presId="urn:microsoft.com/office/officeart/2008/layout/CircleAccentTimeline"/>
    <dgm:cxn modelId="{B57B802B-0E21-4FA3-B35D-3A0605455E07}" type="presParOf" srcId="{2A771A7D-4655-432E-A36B-6239AFF622D5}" destId="{FFF5FF8B-AA78-4795-8B8D-B0442F45FD11}" srcOrd="17" destOrd="0" presId="urn:microsoft.com/office/officeart/2008/layout/CircleAccentTimeline"/>
    <dgm:cxn modelId="{98EB7DBD-6181-4FFF-BB0A-49D1227FC977}" type="presParOf" srcId="{2A771A7D-4655-432E-A36B-6239AFF622D5}" destId="{90512EFB-23F1-4573-824E-0A89DE09C3E2}" srcOrd="18" destOrd="0" presId="urn:microsoft.com/office/officeart/2008/layout/CircleAccentTimeline"/>
    <dgm:cxn modelId="{9231F1CA-FED9-43C4-AA69-26AC2FC193B2}" type="presParOf" srcId="{2A771A7D-4655-432E-A36B-6239AFF622D5}" destId="{7A21FEE3-BF3A-4C32-B0FA-CF7005B6D684}" srcOrd="19" destOrd="0" presId="urn:microsoft.com/office/officeart/2008/layout/CircleAccentTimeline"/>
    <dgm:cxn modelId="{D8E180F9-784A-4171-806D-B3906E5B8AAF}" type="presParOf" srcId="{7A21FEE3-BF3A-4C32-B0FA-CF7005B6D684}" destId="{300E2B49-D6BD-4291-B6A4-472317746514}" srcOrd="0" destOrd="0" presId="urn:microsoft.com/office/officeart/2008/layout/CircleAccentTimeline"/>
    <dgm:cxn modelId="{DF108956-6832-483A-8FA8-C0A29C69A36F}" type="presParOf" srcId="{7A21FEE3-BF3A-4C32-B0FA-CF7005B6D684}" destId="{32B51FCE-4BD2-4F99-AE24-9C2477AF458B}" srcOrd="1" destOrd="0" presId="urn:microsoft.com/office/officeart/2008/layout/CircleAccentTimeline"/>
    <dgm:cxn modelId="{FB7FC269-322E-48B2-B0BE-930D605615D7}" type="presParOf" srcId="{7A21FEE3-BF3A-4C32-B0FA-CF7005B6D684}" destId="{956A8B05-60FE-426D-AD34-DC9442973636}" srcOrd="2" destOrd="0" presId="urn:microsoft.com/office/officeart/2008/layout/CircleAccentTimeline"/>
    <dgm:cxn modelId="{A19602C0-327C-4691-8D89-2B7601CCBA6F}" type="presParOf" srcId="{2A771A7D-4655-432E-A36B-6239AFF622D5}" destId="{AB3057CA-DDB6-42E3-B83F-0E5567BD0BE0}" srcOrd="20" destOrd="0" presId="urn:microsoft.com/office/officeart/2008/layout/CircleAccentTimeline"/>
    <dgm:cxn modelId="{8EFCE78C-EE68-4F15-97A6-6D84EEB0AFDD}" type="presParOf" srcId="{2A771A7D-4655-432E-A36B-6239AFF622D5}" destId="{E46CDCF4-B1A9-41E7-B004-37AED4422607}" srcOrd="21" destOrd="0" presId="urn:microsoft.com/office/officeart/2008/layout/CircleAccentTimeline"/>
    <dgm:cxn modelId="{93219D0D-E5A0-44B9-92FF-9B9CD8BA1284}" type="presParOf" srcId="{2A771A7D-4655-432E-A36B-6239AFF622D5}" destId="{2DBF1B8B-AD52-40FA-9C02-37381AE2DBC2}" srcOrd="22" destOrd="0" presId="urn:microsoft.com/office/officeart/2008/layout/CircleAccentTimeline"/>
    <dgm:cxn modelId="{6838C91D-31AA-405F-B519-232F0C50007C}" type="presParOf" srcId="{2A771A7D-4655-432E-A36B-6239AFF622D5}" destId="{A661D263-5B0A-41EA-AA04-4E24D6956829}" srcOrd="23" destOrd="0" presId="urn:microsoft.com/office/officeart/2008/layout/CircleAccentTimeline"/>
    <dgm:cxn modelId="{FA0AC59B-6649-4D30-94DC-7EE8FD798BD8}" type="presParOf" srcId="{A661D263-5B0A-41EA-AA04-4E24D6956829}" destId="{E78968C5-833F-4EDA-AC81-D4F4E92651BE}" srcOrd="0" destOrd="0" presId="urn:microsoft.com/office/officeart/2008/layout/CircleAccentTimeline"/>
    <dgm:cxn modelId="{4DFDC517-9AFD-4779-BE7E-4A3F7E9EB152}" type="presParOf" srcId="{A661D263-5B0A-41EA-AA04-4E24D6956829}" destId="{63D8F02C-1A71-49E6-B496-78283591AC2A}" srcOrd="1" destOrd="0" presId="urn:microsoft.com/office/officeart/2008/layout/CircleAccentTimeline"/>
    <dgm:cxn modelId="{67E929F5-B3BB-481B-8373-5E57E134B3AA}" type="presParOf" srcId="{A661D263-5B0A-41EA-AA04-4E24D6956829}" destId="{C20032E9-67E6-49E2-9194-C6F1E2DF8C90}" srcOrd="2" destOrd="0" presId="urn:microsoft.com/office/officeart/2008/layout/CircleAccentTimeline"/>
    <dgm:cxn modelId="{95097C49-4DAC-4607-9F3B-51A6C2BB299E}" type="presParOf" srcId="{2A771A7D-4655-432E-A36B-6239AFF622D5}" destId="{6C4A4858-CD86-4591-95E3-2350738CA5C0}" srcOrd="24" destOrd="0" presId="urn:microsoft.com/office/officeart/2008/layout/CircleAccentTimeline"/>
    <dgm:cxn modelId="{2B364C80-1B03-4481-8F7D-77F006E383E3}" type="presParOf" srcId="{2A771A7D-4655-432E-A36B-6239AFF622D5}" destId="{C018B5AB-68BC-4B5D-8509-857FE35690AA}" srcOrd="25" destOrd="0" presId="urn:microsoft.com/office/officeart/2008/layout/CircleAccentTimeline"/>
    <dgm:cxn modelId="{D0C6582C-746F-4F3C-A383-518C93CEC28D}" type="presParOf" srcId="{2A771A7D-4655-432E-A36B-6239AFF622D5}" destId="{0217BE0A-9887-4C30-8F9A-BF254013319F}" srcOrd="26" destOrd="0" presId="urn:microsoft.com/office/officeart/2008/layout/CircleAccentTimeline"/>
    <dgm:cxn modelId="{37B0A1FF-7F5A-4AA4-B431-2A23C4BCB4ED}" type="presParOf" srcId="{2A771A7D-4655-432E-A36B-6239AFF622D5}" destId="{63BB9FC4-1C67-408D-B1F8-BC47B181481E}" srcOrd="27" destOrd="0" presId="urn:microsoft.com/office/officeart/2008/layout/CircleAccentTimeline"/>
    <dgm:cxn modelId="{8F793FB7-D785-4DD0-8090-D9528EA62A3B}" type="presParOf" srcId="{63BB9FC4-1C67-408D-B1F8-BC47B181481E}" destId="{B9C693CB-9378-4795-A580-3FA51F745DA6}" srcOrd="0" destOrd="0" presId="urn:microsoft.com/office/officeart/2008/layout/CircleAccentTimeline"/>
    <dgm:cxn modelId="{88ADA328-30DA-4ECC-8999-EF5324E7C268}" type="presParOf" srcId="{63BB9FC4-1C67-408D-B1F8-BC47B181481E}" destId="{716FD7AB-3E94-4E09-84CC-3076B756E2E3}" srcOrd="1" destOrd="0" presId="urn:microsoft.com/office/officeart/2008/layout/CircleAccentTimeline"/>
    <dgm:cxn modelId="{2CD5C6F0-65AC-44D3-B3E9-68A71430C905}" type="presParOf" srcId="{63BB9FC4-1C67-408D-B1F8-BC47B181481E}" destId="{89A36985-9925-4242-B42D-760332942909}" srcOrd="2" destOrd="0" presId="urn:microsoft.com/office/officeart/2008/layout/CircleAccentTimeline"/>
    <dgm:cxn modelId="{0D828194-788C-4D8E-8331-FD411B91C21C}" type="presParOf" srcId="{2A771A7D-4655-432E-A36B-6239AFF622D5}" destId="{8EBBCA21-A716-48EB-B984-E82AA0FC3F27}" srcOrd="28" destOrd="0" presId="urn:microsoft.com/office/officeart/2008/layout/CircleAccentTimeline"/>
    <dgm:cxn modelId="{1910C501-CA09-46BA-BE8A-82EF7735D916}" type="presParOf" srcId="{2A771A7D-4655-432E-A36B-6239AFF622D5}" destId="{EA1C2180-1B57-4B2E-9EF2-DEB5243EB388}" srcOrd="29" destOrd="0" presId="urn:microsoft.com/office/officeart/2008/layout/CircleAccentTimeline"/>
    <dgm:cxn modelId="{A31ACFF9-E851-48AD-8845-E2465520AD6E}" type="presParOf" srcId="{2A771A7D-4655-432E-A36B-6239AFF622D5}" destId="{76C7F292-88A0-488E-9D84-4BF41D422E9B}" srcOrd="30" destOrd="0" presId="urn:microsoft.com/office/officeart/2008/layout/CircleAccentTimeline"/>
    <dgm:cxn modelId="{298BE361-544A-4A61-914A-D79B0A732523}" type="presParOf" srcId="{76C7F292-88A0-488E-9D84-4BF41D422E9B}" destId="{96C6F1C2-4289-40FE-B061-CD121A88E3B3}" srcOrd="0" destOrd="0" presId="urn:microsoft.com/office/officeart/2008/layout/CircleAccentTimeline"/>
    <dgm:cxn modelId="{04FB2410-9FFD-4A96-BECC-72F35319CEBA}" type="presParOf" srcId="{76C7F292-88A0-488E-9D84-4BF41D422E9B}" destId="{1200C9A4-0B1F-45A5-AB95-4EF449575EEF}" srcOrd="1" destOrd="0" presId="urn:microsoft.com/office/officeart/2008/layout/CircleAccentTimeline"/>
    <dgm:cxn modelId="{F535AD1D-73A1-4AAE-A48F-CCFAB056AD54}" type="presParOf" srcId="{76C7F292-88A0-488E-9D84-4BF41D422E9B}" destId="{A87C0371-401B-4A02-84AD-5D7CEF2F63F9}" srcOrd="2" destOrd="0" presId="urn:microsoft.com/office/officeart/2008/layout/CircleAccentTimeline"/>
    <dgm:cxn modelId="{E40E8D64-D953-4992-922A-E9D013AEC749}" type="presParOf" srcId="{2A771A7D-4655-432E-A36B-6239AFF622D5}" destId="{1BB803B2-EE06-46A5-A24C-430ACE2B7DFA}" srcOrd="31" destOrd="0" presId="urn:microsoft.com/office/officeart/2008/layout/CircleAccentTimeline"/>
    <dgm:cxn modelId="{4BFDE7EE-DA8E-4135-91BA-ACBE0CDEB507}" type="presParOf" srcId="{2A771A7D-4655-432E-A36B-6239AFF622D5}" destId="{97986568-953F-47AD-8A6A-A2FBB26381E2}" srcOrd="32" destOrd="0" presId="urn:microsoft.com/office/officeart/2008/layout/CircleAccentTimeline"/>
    <dgm:cxn modelId="{538A60BE-B1BB-498E-8753-6BB8A030D194}" type="presParOf" srcId="{2A771A7D-4655-432E-A36B-6239AFF622D5}" destId="{DC369A83-5ADE-4FFB-B06F-B3F03778719C}" srcOrd="33" destOrd="0" presId="urn:microsoft.com/office/officeart/2008/layout/CircleAccentTimeline"/>
    <dgm:cxn modelId="{8ED8CBF5-F420-4EFB-B979-735DAF23A8EB}" type="presParOf" srcId="{2A771A7D-4655-432E-A36B-6239AFF622D5}" destId="{C0C64A42-B725-404E-8A53-F81B3A510693}" srcOrd="34" destOrd="0" presId="urn:microsoft.com/office/officeart/2008/layout/CircleAccentTimeline"/>
    <dgm:cxn modelId="{D8549D63-7855-410F-A25A-A11B00CA849F}" type="presParOf" srcId="{C0C64A42-B725-404E-8A53-F81B3A510693}" destId="{23057415-69D8-4977-BF57-0E2D4A533713}" srcOrd="0" destOrd="0" presId="urn:microsoft.com/office/officeart/2008/layout/CircleAccentTimeline"/>
    <dgm:cxn modelId="{E611C3D4-20DA-4089-8805-CBB0665118C9}" type="presParOf" srcId="{C0C64A42-B725-404E-8A53-F81B3A510693}" destId="{5659CC66-D834-435A-B3D4-4D3471278642}" srcOrd="1" destOrd="0" presId="urn:microsoft.com/office/officeart/2008/layout/CircleAccentTimeline"/>
    <dgm:cxn modelId="{39B333E2-0985-4447-9FAA-FD7EBEE4A100}" type="presParOf" srcId="{C0C64A42-B725-404E-8A53-F81B3A510693}" destId="{CA227326-0FFD-4A78-B16E-575D5390D4D5}" srcOrd="2" destOrd="0" presId="urn:microsoft.com/office/officeart/2008/layout/CircleAccentTimeline"/>
    <dgm:cxn modelId="{7F839042-A038-4B44-9AAC-E91971C3D8DB}" type="presParOf" srcId="{2A771A7D-4655-432E-A36B-6239AFF622D5}" destId="{9A4582EF-8D9C-4716-9311-322102967F3B}" srcOrd="35" destOrd="0" presId="urn:microsoft.com/office/officeart/2008/layout/CircleAccentTimeline"/>
    <dgm:cxn modelId="{E79B7D08-0439-404B-A08A-C7253E6CD353}" type="presParOf" srcId="{2A771A7D-4655-432E-A36B-6239AFF622D5}" destId="{945642CC-29BF-4411-A4FC-D769952A373A}" srcOrd="36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41CE0-D9E2-43D2-BFFE-D1F35041B98F}">
      <dsp:nvSpPr>
        <dsp:cNvPr id="0" name=""/>
        <dsp:cNvSpPr/>
      </dsp:nvSpPr>
      <dsp:spPr>
        <a:xfrm>
          <a:off x="2508" y="1961548"/>
          <a:ext cx="971788" cy="971788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176F79-87C8-4FFE-85E5-4C2A54A43A51}">
      <dsp:nvSpPr>
        <dsp:cNvPr id="0" name=""/>
        <dsp:cNvSpPr/>
      </dsp:nvSpPr>
      <dsp:spPr>
        <a:xfrm rot="17700000">
          <a:off x="344922" y="1169342"/>
          <a:ext cx="1208040" cy="582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0" rIns="0" bIns="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b="0" i="0" u="none" kern="1200" dirty="0" smtClean="0"/>
            <a:t>17.8.18 </a:t>
          </a:r>
          <a:r>
            <a:rPr lang="nb-NO" sz="1000" b="0" i="0" u="none" kern="1200" dirty="0" smtClean="0"/>
            <a:t>Aftenpostens avsløring om røvertidsskrifter</a:t>
          </a:r>
          <a:endParaRPr lang="nb-NO" sz="1000" kern="1200" dirty="0"/>
        </a:p>
      </dsp:txBody>
      <dsp:txXfrm>
        <a:off x="344922" y="1169342"/>
        <a:ext cx="1208040" cy="582182"/>
      </dsp:txXfrm>
    </dsp:sp>
    <dsp:sp modelId="{3319423D-DBFA-4D3B-B624-3C06848704EA}">
      <dsp:nvSpPr>
        <dsp:cNvPr id="0" name=""/>
        <dsp:cNvSpPr/>
      </dsp:nvSpPr>
      <dsp:spPr>
        <a:xfrm>
          <a:off x="1047572" y="1961548"/>
          <a:ext cx="971788" cy="971788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4D24B1-C317-4962-9E50-5DAEE5579685}">
      <dsp:nvSpPr>
        <dsp:cNvPr id="0" name=""/>
        <dsp:cNvSpPr/>
      </dsp:nvSpPr>
      <dsp:spPr>
        <a:xfrm rot="17700000">
          <a:off x="1389986" y="1169342"/>
          <a:ext cx="1208040" cy="582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0" rIns="0" bIns="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b="0" i="0" u="none" kern="1200" dirty="0" smtClean="0"/>
            <a:t>4.9.18 Plan S annonseres</a:t>
          </a:r>
          <a:endParaRPr lang="nb-NO" sz="1000" kern="1200" dirty="0"/>
        </a:p>
      </dsp:txBody>
      <dsp:txXfrm>
        <a:off x="1389986" y="1169342"/>
        <a:ext cx="1208040" cy="582182"/>
      </dsp:txXfrm>
    </dsp:sp>
    <dsp:sp modelId="{AE474B2D-4F5D-45CF-816C-F80A30D67FC8}">
      <dsp:nvSpPr>
        <dsp:cNvPr id="0" name=""/>
        <dsp:cNvSpPr/>
      </dsp:nvSpPr>
      <dsp:spPr>
        <a:xfrm>
          <a:off x="2092559" y="2195232"/>
          <a:ext cx="504419" cy="5044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4D819-DCF2-4130-8274-6FC00339E47C}">
      <dsp:nvSpPr>
        <dsp:cNvPr id="0" name=""/>
        <dsp:cNvSpPr/>
      </dsp:nvSpPr>
      <dsp:spPr>
        <a:xfrm rot="17700000">
          <a:off x="1495143" y="2897305"/>
          <a:ext cx="1045011" cy="503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" bIns="0" numCol="1" spcCol="1270" anchor="ctr" anchorCtr="0">
          <a:noAutofit/>
        </a:bodyPr>
        <a:lstStyle/>
        <a:p>
          <a:pPr lvl="0" algn="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b="0" i="0" u="none" kern="1200" dirty="0" smtClean="0"/>
            <a:t>15.11.18 Varsler om </a:t>
          </a:r>
          <a:r>
            <a:rPr lang="nb-NO" sz="900" b="0" i="0" u="none" kern="1200" dirty="0" err="1" smtClean="0"/>
            <a:t>innspillsrunde</a:t>
          </a:r>
          <a:r>
            <a:rPr lang="nb-NO" sz="900" b="0" i="0" u="none" kern="1200" dirty="0" smtClean="0"/>
            <a:t> om Plan S</a:t>
          </a:r>
          <a:endParaRPr lang="nb-NO" sz="900" kern="1200" dirty="0"/>
        </a:p>
      </dsp:txBody>
      <dsp:txXfrm>
        <a:off x="1495143" y="2897305"/>
        <a:ext cx="1045011" cy="503865"/>
      </dsp:txXfrm>
    </dsp:sp>
    <dsp:sp modelId="{6CE07391-57DE-4DA8-8548-61365CF14F5F}">
      <dsp:nvSpPr>
        <dsp:cNvPr id="0" name=""/>
        <dsp:cNvSpPr/>
      </dsp:nvSpPr>
      <dsp:spPr>
        <a:xfrm rot="17700000">
          <a:off x="2149382" y="1493714"/>
          <a:ext cx="1045011" cy="503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49D37-DFC7-463B-A958-CDB4602DE16A}">
      <dsp:nvSpPr>
        <dsp:cNvPr id="0" name=""/>
        <dsp:cNvSpPr/>
      </dsp:nvSpPr>
      <dsp:spPr>
        <a:xfrm>
          <a:off x="2657047" y="2195232"/>
          <a:ext cx="504419" cy="5044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88095-3AEE-4035-A390-36B5721DF30C}">
      <dsp:nvSpPr>
        <dsp:cNvPr id="0" name=""/>
        <dsp:cNvSpPr/>
      </dsp:nvSpPr>
      <dsp:spPr>
        <a:xfrm rot="17700000">
          <a:off x="2066190" y="2908648"/>
          <a:ext cx="1031893" cy="481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" bIns="0" numCol="1" spcCol="1270" anchor="ctr" anchorCtr="0">
          <a:noAutofit/>
        </a:bodyPr>
        <a:lstStyle/>
        <a:p>
          <a:pPr lvl="0" algn="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b="0" i="0" u="none" kern="1200" dirty="0" smtClean="0"/>
            <a:t>27.11.18 Foreløpig veileder om Plan S </a:t>
          </a:r>
          <a:endParaRPr lang="nb-NO" sz="900" kern="1200" dirty="0"/>
        </a:p>
      </dsp:txBody>
      <dsp:txXfrm>
        <a:off x="2066190" y="2908648"/>
        <a:ext cx="1031893" cy="481179"/>
      </dsp:txXfrm>
    </dsp:sp>
    <dsp:sp modelId="{7AFF1C18-2B9C-49D7-8AD2-D5025AE0220F}">
      <dsp:nvSpPr>
        <dsp:cNvPr id="0" name=""/>
        <dsp:cNvSpPr/>
      </dsp:nvSpPr>
      <dsp:spPr>
        <a:xfrm rot="17700000">
          <a:off x="2713870" y="1493714"/>
          <a:ext cx="1045011" cy="503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9DD14-BEC8-437A-8C5A-0EDE63C187AD}">
      <dsp:nvSpPr>
        <dsp:cNvPr id="0" name=""/>
        <dsp:cNvSpPr/>
      </dsp:nvSpPr>
      <dsp:spPr>
        <a:xfrm>
          <a:off x="3234587" y="2195232"/>
          <a:ext cx="504419" cy="5044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80BC59-640B-4F63-AC03-6C3CE182A9BF}">
      <dsp:nvSpPr>
        <dsp:cNvPr id="0" name=""/>
        <dsp:cNvSpPr/>
      </dsp:nvSpPr>
      <dsp:spPr>
        <a:xfrm rot="17700000">
          <a:off x="2637171" y="2897305"/>
          <a:ext cx="1045011" cy="503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" bIns="0" numCol="1" spcCol="1270" anchor="ctr" anchorCtr="0">
          <a:noAutofit/>
        </a:bodyPr>
        <a:lstStyle/>
        <a:p>
          <a:pPr lvl="0" algn="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b="0" i="0" u="none" kern="1200" dirty="0" smtClean="0"/>
            <a:t>1.2.19 </a:t>
          </a:r>
          <a:r>
            <a:rPr lang="nb-NO" sz="900" b="0" i="0" u="none" kern="1200" dirty="0" err="1" smtClean="0"/>
            <a:t>Innspillsrunde</a:t>
          </a:r>
          <a:r>
            <a:rPr lang="nb-NO" sz="900" b="0" i="0" u="none" kern="1200" dirty="0" smtClean="0"/>
            <a:t> om veilederen til Plan S. </a:t>
          </a:r>
          <a:endParaRPr lang="nb-NO" sz="900" kern="1200" dirty="0"/>
        </a:p>
      </dsp:txBody>
      <dsp:txXfrm>
        <a:off x="2637171" y="2897305"/>
        <a:ext cx="1045011" cy="503865"/>
      </dsp:txXfrm>
    </dsp:sp>
    <dsp:sp modelId="{C20C2143-2858-43E6-B251-20949646B0EE}">
      <dsp:nvSpPr>
        <dsp:cNvPr id="0" name=""/>
        <dsp:cNvSpPr/>
      </dsp:nvSpPr>
      <dsp:spPr>
        <a:xfrm rot="17700000">
          <a:off x="3291411" y="1493714"/>
          <a:ext cx="1045011" cy="503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E2B49-D6BD-4291-B6A4-472317746514}">
      <dsp:nvSpPr>
        <dsp:cNvPr id="0" name=""/>
        <dsp:cNvSpPr/>
      </dsp:nvSpPr>
      <dsp:spPr>
        <a:xfrm>
          <a:off x="3812128" y="2195232"/>
          <a:ext cx="504419" cy="5044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B51FCE-4BD2-4F99-AE24-9C2477AF458B}">
      <dsp:nvSpPr>
        <dsp:cNvPr id="0" name=""/>
        <dsp:cNvSpPr/>
      </dsp:nvSpPr>
      <dsp:spPr>
        <a:xfrm rot="17700000">
          <a:off x="3214712" y="2897305"/>
          <a:ext cx="1045011" cy="503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" bIns="0" numCol="1" spcCol="1270" anchor="ctr" anchorCtr="0">
          <a:noAutofit/>
        </a:bodyPr>
        <a:lstStyle/>
        <a:p>
          <a:pPr lvl="0" algn="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b="0" i="0" u="none" kern="1200" smtClean="0"/>
            <a:t>Vår 19 Avtale med Wiley og Elsevier</a:t>
          </a:r>
          <a:endParaRPr lang="nb-NO" sz="900" kern="1200" dirty="0"/>
        </a:p>
      </dsp:txBody>
      <dsp:txXfrm>
        <a:off x="3214712" y="2897305"/>
        <a:ext cx="1045011" cy="503865"/>
      </dsp:txXfrm>
    </dsp:sp>
    <dsp:sp modelId="{956A8B05-60FE-426D-AD34-DC9442973636}">
      <dsp:nvSpPr>
        <dsp:cNvPr id="0" name=""/>
        <dsp:cNvSpPr/>
      </dsp:nvSpPr>
      <dsp:spPr>
        <a:xfrm rot="17700000">
          <a:off x="3868951" y="1493714"/>
          <a:ext cx="1045011" cy="503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8968C5-833F-4EDA-AC81-D4F4E92651BE}">
      <dsp:nvSpPr>
        <dsp:cNvPr id="0" name=""/>
        <dsp:cNvSpPr/>
      </dsp:nvSpPr>
      <dsp:spPr>
        <a:xfrm>
          <a:off x="4429898" y="2172095"/>
          <a:ext cx="504419" cy="5044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D8F02C-1A71-49E6-B496-78283591AC2A}">
      <dsp:nvSpPr>
        <dsp:cNvPr id="0" name=""/>
        <dsp:cNvSpPr/>
      </dsp:nvSpPr>
      <dsp:spPr>
        <a:xfrm rot="17700000">
          <a:off x="3826310" y="2832656"/>
          <a:ext cx="1057355" cy="586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" bIns="0" numCol="1" spcCol="1270" anchor="ctr" anchorCtr="0">
          <a:noAutofit/>
        </a:bodyPr>
        <a:lstStyle/>
        <a:p>
          <a:pPr lvl="0" algn="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b="0" i="0" u="none" kern="1200" dirty="0" smtClean="0"/>
            <a:t>Mai/juni 19 Ferdigstilling av veileder for </a:t>
          </a:r>
          <a:r>
            <a:rPr lang="nb-NO" sz="900" b="0" i="0" u="none" kern="1200" dirty="0" smtClean="0"/>
            <a:t>Plan </a:t>
          </a:r>
          <a:r>
            <a:rPr lang="nb-NO" sz="900" b="0" i="0" u="none" kern="1200" dirty="0" smtClean="0"/>
            <a:t>S</a:t>
          </a:r>
          <a:endParaRPr lang="nb-NO" sz="900" kern="1200" dirty="0"/>
        </a:p>
      </dsp:txBody>
      <dsp:txXfrm>
        <a:off x="3826310" y="2832656"/>
        <a:ext cx="1057355" cy="586887"/>
      </dsp:txXfrm>
    </dsp:sp>
    <dsp:sp modelId="{C20032E9-67E6-49E2-9194-C6F1E2DF8C90}">
      <dsp:nvSpPr>
        <dsp:cNvPr id="0" name=""/>
        <dsp:cNvSpPr/>
      </dsp:nvSpPr>
      <dsp:spPr>
        <a:xfrm rot="17700000">
          <a:off x="4486722" y="1470577"/>
          <a:ext cx="1045011" cy="503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C693CB-9378-4795-A580-3FA51F745DA6}">
      <dsp:nvSpPr>
        <dsp:cNvPr id="0" name=""/>
        <dsp:cNvSpPr/>
      </dsp:nvSpPr>
      <dsp:spPr>
        <a:xfrm>
          <a:off x="5007439" y="2195232"/>
          <a:ext cx="504419" cy="5044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6FD7AB-3E94-4E09-84CC-3076B756E2E3}">
      <dsp:nvSpPr>
        <dsp:cNvPr id="0" name=""/>
        <dsp:cNvSpPr/>
      </dsp:nvSpPr>
      <dsp:spPr>
        <a:xfrm rot="17700000">
          <a:off x="4410023" y="2897305"/>
          <a:ext cx="1045011" cy="503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" bIns="0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10.5.19 Høringsrunde om revidering av tellekantsystemet</a:t>
          </a:r>
          <a:endParaRPr lang="nb-NO" sz="900" kern="1200" dirty="0"/>
        </a:p>
      </dsp:txBody>
      <dsp:txXfrm>
        <a:off x="4410023" y="2897305"/>
        <a:ext cx="1045011" cy="503865"/>
      </dsp:txXfrm>
    </dsp:sp>
    <dsp:sp modelId="{89A36985-9925-4242-B42D-760332942909}">
      <dsp:nvSpPr>
        <dsp:cNvPr id="0" name=""/>
        <dsp:cNvSpPr/>
      </dsp:nvSpPr>
      <dsp:spPr>
        <a:xfrm rot="17700000">
          <a:off x="5064262" y="1493714"/>
          <a:ext cx="1045011" cy="503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6F1C2-4289-40FE-B061-CD121A88E3B3}">
      <dsp:nvSpPr>
        <dsp:cNvPr id="0" name=""/>
        <dsp:cNvSpPr/>
      </dsp:nvSpPr>
      <dsp:spPr>
        <a:xfrm>
          <a:off x="5585057" y="1961548"/>
          <a:ext cx="971788" cy="971788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00C9A4-0B1F-45A5-AB95-4EF449575EEF}">
      <dsp:nvSpPr>
        <dsp:cNvPr id="0" name=""/>
        <dsp:cNvSpPr/>
      </dsp:nvSpPr>
      <dsp:spPr>
        <a:xfrm rot="17700000">
          <a:off x="5927471" y="1169342"/>
          <a:ext cx="1208040" cy="582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0" rIns="0" bIns="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b="0" i="0" u="none" kern="1200" dirty="0" smtClean="0"/>
            <a:t>1.1.21 Plan S innføres for nye utlysninger</a:t>
          </a:r>
          <a:endParaRPr lang="nb-NO" sz="1000" kern="1200" dirty="0"/>
        </a:p>
      </dsp:txBody>
      <dsp:txXfrm>
        <a:off x="5927471" y="1169342"/>
        <a:ext cx="1208040" cy="582182"/>
      </dsp:txXfrm>
    </dsp:sp>
    <dsp:sp modelId="{23057415-69D8-4977-BF57-0E2D4A533713}">
      <dsp:nvSpPr>
        <dsp:cNvPr id="0" name=""/>
        <dsp:cNvSpPr/>
      </dsp:nvSpPr>
      <dsp:spPr>
        <a:xfrm>
          <a:off x="6630043" y="2195232"/>
          <a:ext cx="504419" cy="5044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59CC66-D834-435A-B3D4-4D3471278642}">
      <dsp:nvSpPr>
        <dsp:cNvPr id="0" name=""/>
        <dsp:cNvSpPr/>
      </dsp:nvSpPr>
      <dsp:spPr>
        <a:xfrm rot="17700000">
          <a:off x="6032628" y="2897305"/>
          <a:ext cx="1045011" cy="503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" bIns="0" numCol="1" spcCol="1270" anchor="ctr" anchorCtr="0">
          <a:noAutofit/>
        </a:bodyPr>
        <a:lstStyle/>
        <a:p>
          <a:pPr lvl="0" algn="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b="0" i="0" u="none" kern="1200" dirty="0" smtClean="0"/>
            <a:t>2022? Publiseres i tråd med Plan S</a:t>
          </a:r>
          <a:endParaRPr lang="nb-NO" sz="900" kern="1200" dirty="0"/>
        </a:p>
      </dsp:txBody>
      <dsp:txXfrm>
        <a:off x="6032628" y="2897305"/>
        <a:ext cx="1045011" cy="503865"/>
      </dsp:txXfrm>
    </dsp:sp>
    <dsp:sp modelId="{CA227326-0FFD-4A78-B16E-575D5390D4D5}">
      <dsp:nvSpPr>
        <dsp:cNvPr id="0" name=""/>
        <dsp:cNvSpPr/>
      </dsp:nvSpPr>
      <dsp:spPr>
        <a:xfrm rot="17700000">
          <a:off x="6686867" y="1493714"/>
          <a:ext cx="1045011" cy="503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C0AB1-7777-EA48-9872-393DAA530DA8}" type="datetimeFigureOut">
              <a:rPr lang="en-US" smtClean="0"/>
              <a:t>6/11/2019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33263-C1CE-E34A-AD46-7ADCC457362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21099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59900-1D02-0848-AA82-6ED8C4CCA000}" type="datetimeFigureOut">
              <a:rPr lang="en-US" smtClean="0"/>
              <a:t>6/11/2019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E6AF7-0F88-4448-99BD-1AC252BB1A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85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E6AF7-0F88-4448-99BD-1AC252BB1A7B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3437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E6AF7-0F88-4448-99BD-1AC252BB1A7B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1032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i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E6AF7-0F88-4448-99BD-1AC252BB1A7B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95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2DB6D-385D-4650-B9F3-F3E3F7EAD09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0172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2DB6D-385D-4650-B9F3-F3E3F7EAD098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4297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E6AF7-0F88-4448-99BD-1AC252BB1A7B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9108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2DB6D-385D-4650-B9F3-F3E3F7EAD09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5558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2DB6D-385D-4650-B9F3-F3E3F7EAD09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0231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E6AF7-0F88-4448-99BD-1AC252BB1A7B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5890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2DB6D-385D-4650-B9F3-F3E3F7EAD09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4578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E6AF7-0F88-4448-99BD-1AC252BB1A7B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7305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2042319"/>
            <a:ext cx="4316012" cy="1551781"/>
          </a:xfrm>
        </p:spPr>
        <p:txBody>
          <a:bodyPr anchor="b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39243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A370975-CB35-024B-B5C8-CC31BB415381}" type="datetime1">
              <a:rPr lang="nb-NO" smtClean="0"/>
              <a:t>11.06.2019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94536" y="37735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70" y="213305"/>
            <a:ext cx="2748460" cy="10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26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+ Tex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152900" y="165100"/>
            <a:ext cx="48322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203" y="428161"/>
            <a:ext cx="4093697" cy="8572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353" y="1594843"/>
            <a:ext cx="4162547" cy="285015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70A0-F4AF-784C-82F6-8AA1CFD90576}" type="datetime1">
              <a:rPr lang="nb-NO" smtClean="0"/>
              <a:t>11.06.2019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41538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52400" y="165100"/>
            <a:ext cx="3829050" cy="4530585"/>
          </a:xfrm>
          <a:solidFill>
            <a:srgbClr val="7E949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042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057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65100"/>
            <a:ext cx="48322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03" y="428161"/>
            <a:ext cx="4093697" cy="8572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53" y="1594843"/>
            <a:ext cx="4162547" cy="285015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0D644-D198-0544-B930-C1227F213393}" type="datetime1">
              <a:rPr lang="nb-NO" smtClean="0"/>
              <a:t>11.06.2019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33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110" y="165100"/>
            <a:ext cx="3829050" cy="4530585"/>
          </a:xfrm>
          <a:solidFill>
            <a:srgbClr val="7E949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037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421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+ Tex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152900" y="165100"/>
            <a:ext cx="48322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203" y="428161"/>
            <a:ext cx="4093697" cy="8572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353" y="1594843"/>
            <a:ext cx="4162547" cy="285015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FAC7-51C0-EB4D-8A36-361A05B74186}" type="datetime1">
              <a:rPr lang="nb-NO" smtClean="0"/>
              <a:t>11.06.2019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41538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042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152400" y="165100"/>
            <a:ext cx="3829050" cy="45305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152400" y="165100"/>
            <a:ext cx="3829050" cy="45305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Graph / </a:t>
            </a:r>
            <a:r>
              <a:rPr lang="nb-NO" dirty="0" err="1"/>
              <a:t>Smartart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99126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65100"/>
            <a:ext cx="48322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03" y="428161"/>
            <a:ext cx="4093697" cy="8572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53" y="1594843"/>
            <a:ext cx="4162547" cy="285015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53A1-9BB4-164E-AE9A-3854EA41B1DD}" type="datetime1">
              <a:rPr lang="nb-NO" smtClean="0"/>
              <a:t>11.06.2019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33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037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5156110" y="165100"/>
            <a:ext cx="3829050" cy="45305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156110" y="165100"/>
            <a:ext cx="3829050" cy="45305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Graph / </a:t>
            </a:r>
            <a:r>
              <a:rPr lang="nb-NO" dirty="0" err="1"/>
              <a:t>Smartart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6329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D11A-E878-5944-926B-84A43B6D9342}" type="datetime1">
              <a:rPr lang="nb-NO" smtClean="0"/>
              <a:t>11.06.2019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52400" y="219075"/>
            <a:ext cx="8832850" cy="4476610"/>
          </a:xfrm>
          <a:solidFill>
            <a:srgbClr val="BCCCD1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1015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o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4070" y="219282"/>
            <a:ext cx="8831090" cy="44764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latin typeface="Times New Roman"/>
                <a:cs typeface="Times New Roman"/>
              </a:defRPr>
            </a:lvl1pPr>
          </a:lstStyle>
          <a:p>
            <a:pPr lvl="0"/>
            <a:r>
              <a:rPr lang="nb-NO" dirty="0"/>
              <a:t>«</a:t>
            </a:r>
            <a:r>
              <a:rPr lang="nb-NO" dirty="0" err="1"/>
              <a:t>Quote</a:t>
            </a:r>
            <a:r>
              <a:rPr lang="nb-NO" dirty="0"/>
              <a:t>»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11DA-76AE-8F46-BEBF-1D6B9C6BEB4F}" type="datetime1">
              <a:rPr lang="nb-NO" smtClean="0"/>
              <a:t>11.06.2019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6504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25DD-6713-8646-A9CE-34E0FC3C79B1}" type="datetime1">
              <a:rPr lang="nb-NO" smtClean="0"/>
              <a:t>11.06.2019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4070" y="165723"/>
            <a:ext cx="288000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6105160" y="165723"/>
            <a:ext cx="2880000" cy="5355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 userDrawn="1"/>
        </p:nvSpPr>
        <p:spPr>
          <a:xfrm>
            <a:off x="3129615" y="165723"/>
            <a:ext cx="2880000" cy="5355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52400" y="219075"/>
            <a:ext cx="2881670" cy="1495734"/>
          </a:xfrm>
          <a:solidFill>
            <a:srgbClr val="BCCCD1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27945" y="219075"/>
            <a:ext cx="2881670" cy="1495734"/>
          </a:xfrm>
          <a:solidFill>
            <a:srgbClr val="BCCCD1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103490" y="219075"/>
            <a:ext cx="2881670" cy="1495734"/>
          </a:xfrm>
          <a:solidFill>
            <a:srgbClr val="BCCCD1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54071" y="1803709"/>
            <a:ext cx="2880000" cy="285015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3129615" y="1803709"/>
            <a:ext cx="2880000" cy="285015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8" name="Content Placeholder 2"/>
          <p:cNvSpPr>
            <a:spLocks noGrp="1"/>
          </p:cNvSpPr>
          <p:nvPr>
            <p:ph idx="17"/>
          </p:nvPr>
        </p:nvSpPr>
        <p:spPr>
          <a:xfrm>
            <a:off x="6103490" y="1803709"/>
            <a:ext cx="2880000" cy="285015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420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1244601"/>
            <a:ext cx="4316012" cy="11557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27432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F687F6-0F14-1E41-AF45-4EB96B35BEF9}" type="datetime1">
              <a:rPr lang="nb-NO" smtClean="0"/>
              <a:t>11.06.2019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19936" y="2582921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1003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rgbClr val="007C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1244601"/>
            <a:ext cx="4316012" cy="11557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27432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505C71-5114-4041-8843-6E0D12AB0A8F}" type="datetime1">
              <a:rPr lang="nb-NO" smtClean="0"/>
              <a:t>11.06.2019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19936" y="2582921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7546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1244601"/>
            <a:ext cx="4316012" cy="11557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27432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B4730F5-AE65-5140-BD05-EA72359814C6}" type="datetime1">
              <a:rPr lang="nb-NO" smtClean="0"/>
              <a:t>11.06.2019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19936" y="2582921"/>
            <a:ext cx="323133" cy="0"/>
          </a:xfrm>
          <a:prstGeom prst="line">
            <a:avLst/>
          </a:prstGeom>
          <a:ln w="6350" cmpd="sng"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4319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3A42-6A4E-1F47-BEF9-20A0978B421A}" type="datetime1">
              <a:rPr lang="nb-NO" smtClean="0"/>
              <a:t>11.06.2019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Rectangle 6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561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443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1244601"/>
            <a:ext cx="4316012" cy="11557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27432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841CCA-6F93-A549-95CB-E276D5693E6D}" type="datetime1">
              <a:rPr lang="nb-NO" smtClean="0"/>
              <a:t>11.06.2019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19936" y="2582921"/>
            <a:ext cx="323133" cy="0"/>
          </a:xfrm>
          <a:prstGeom prst="line">
            <a:avLst/>
          </a:prstGeom>
          <a:ln w="63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1883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1244601"/>
            <a:ext cx="4316012" cy="11557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27432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E289D1-7343-444E-8D43-BAC46CA07C99}" type="datetime1">
              <a:rPr lang="nb-NO" smtClean="0"/>
              <a:t>11.06.2019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19936" y="2582921"/>
            <a:ext cx="323133" cy="0"/>
          </a:xfrm>
          <a:prstGeom prst="line">
            <a:avLst/>
          </a:prstGeom>
          <a:ln w="63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3694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5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253" y="1594843"/>
            <a:ext cx="3944079" cy="285015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82A3-06B6-6749-9F7A-2916A03F484F}" type="datetime1">
              <a:rPr lang="nb-NO" smtClean="0"/>
              <a:t>11.06.2019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Rectangle 6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561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673870" y="1594843"/>
            <a:ext cx="3944079" cy="285015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4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+ 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203" y="428161"/>
            <a:ext cx="4093697" cy="8572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353" y="1594843"/>
            <a:ext cx="4162547" cy="285015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946D-D622-424F-8802-2FB8329B651D}" type="datetime1">
              <a:rPr lang="nb-NO" smtClean="0"/>
              <a:t>11.06.2019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41538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52400" y="165100"/>
            <a:ext cx="3829050" cy="4530585"/>
          </a:xfrm>
          <a:solidFill>
            <a:srgbClr val="7E949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042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48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03" y="428161"/>
            <a:ext cx="4093697" cy="8572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53" y="1594843"/>
            <a:ext cx="4162547" cy="285015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E1C8-95FA-0C44-B65E-22A00A393EAE}" type="datetime1">
              <a:rPr lang="nb-NO" smtClean="0"/>
              <a:t>11.06.2019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33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110" y="165100"/>
            <a:ext cx="3829050" cy="4530585"/>
          </a:xfrm>
          <a:solidFill>
            <a:srgbClr val="7E949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037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58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+ 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203" y="428161"/>
            <a:ext cx="4093697" cy="8572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353" y="1594843"/>
            <a:ext cx="4162547" cy="285015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84E7-553A-544F-B01D-3C7B5F9972AA}" type="datetime1">
              <a:rPr lang="nb-NO" smtClean="0"/>
              <a:t>11.06.2019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41538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042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152400" y="165100"/>
            <a:ext cx="3829050" cy="45305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152400" y="165100"/>
            <a:ext cx="3829050" cy="45305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Graph / </a:t>
            </a:r>
            <a:r>
              <a:rPr lang="nb-NO" dirty="0" err="1"/>
              <a:t>Smartart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8302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03" y="428161"/>
            <a:ext cx="4093697" cy="8572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53" y="1594843"/>
            <a:ext cx="4162547" cy="285015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58A71-EED5-D543-A9ED-B6BEFC298E42}" type="datetime1">
              <a:rPr lang="nb-NO" smtClean="0"/>
              <a:t>11.06.2019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33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037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5156110" y="165100"/>
            <a:ext cx="3829050" cy="45305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156110" y="165100"/>
            <a:ext cx="3829050" cy="45305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Graph / </a:t>
            </a:r>
            <a:r>
              <a:rPr lang="nb-NO" dirty="0" err="1"/>
              <a:t>Smartart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1303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6484-330E-984C-9882-A81E3DD5BB46}" type="datetime1">
              <a:rPr lang="nb-NO" smtClean="0"/>
              <a:t>11.06.2019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6488" y="4834789"/>
            <a:ext cx="2895600" cy="159616"/>
          </a:xfrm>
          <a:prstGeom prst="rect">
            <a:avLst/>
          </a:prstGeom>
        </p:spPr>
        <p:txBody>
          <a:bodyPr/>
          <a:lstStyle/>
          <a:p>
            <a:r>
              <a:rPr lang="nb-NO"/>
              <a:t>Tittel på foredraget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868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EB59-1D71-4341-8167-C53E1D4C973B}" type="datetime1">
              <a:rPr lang="nb-NO" smtClean="0"/>
              <a:t>11.06.2019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561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87253" y="1594843"/>
            <a:ext cx="3944079" cy="285015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73870" y="1594843"/>
            <a:ext cx="3944079" cy="285015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218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103" y="428161"/>
            <a:ext cx="7961846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253" y="1594843"/>
            <a:ext cx="8030696" cy="2850156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406" y="4834789"/>
            <a:ext cx="1654282" cy="1596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E1F5D854-43BD-7A47-B9A3-6C872AD2D06F}" type="datetime1">
              <a:rPr lang="nb-NO" smtClean="0"/>
              <a:t>11.06.2019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1560" y="4834789"/>
            <a:ext cx="2133600" cy="1596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" y="4673034"/>
            <a:ext cx="1255922" cy="49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2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57" r:id="rId4"/>
    <p:sldLayoutId id="2147483658" r:id="rId5"/>
    <p:sldLayoutId id="2147483659" r:id="rId6"/>
    <p:sldLayoutId id="2147483660" r:id="rId7"/>
    <p:sldLayoutId id="2147483656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62" r:id="rId14"/>
    <p:sldLayoutId id="2147483661" r:id="rId15"/>
    <p:sldLayoutId id="2147483668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72" r:id="rId2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Times New Roman"/>
          <a:ea typeface="+mj-ea"/>
          <a:cs typeface="Times New Roman"/>
        </a:defRPr>
      </a:lvl1pPr>
    </p:titleStyle>
    <p:bodyStyle>
      <a:lvl1pPr marL="176213" indent="-176213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Calibri Light"/>
          <a:ea typeface="+mn-ea"/>
          <a:cs typeface="Calibri Light"/>
        </a:defRPr>
      </a:lvl1pPr>
      <a:lvl2pPr marL="452438" indent="-207963" algn="l" defTabSz="45085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Calibri Light"/>
          <a:ea typeface="+mn-ea"/>
          <a:cs typeface="Calibri Light"/>
        </a:defRPr>
      </a:lvl2pPr>
      <a:lvl3pPr marL="627063" indent="-158750" algn="l" defTabSz="627063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Calibri Light"/>
          <a:ea typeface="+mn-ea"/>
          <a:cs typeface="Calibri Light"/>
        </a:defRPr>
      </a:lvl3pPr>
      <a:lvl4pPr marL="804863" indent="-161925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Calibri Light"/>
          <a:ea typeface="+mn-ea"/>
          <a:cs typeface="Calibri Light"/>
        </a:defRPr>
      </a:lvl4pPr>
      <a:lvl5pPr marL="987425" indent="-174625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Calibri Ligh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26" userDrawn="1">
          <p15:clr>
            <a:srgbClr val="F26B43"/>
          </p15:clr>
        </p15:guide>
        <p15:guide id="2" pos="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npi.nsd.no/" TargetMode="External"/><Relationship Id="rId3" Type="http://schemas.openxmlformats.org/officeDocument/2006/relationships/hyperlink" Target="https://beallslist.weebly.com/" TargetMode="External"/><Relationship Id="rId7" Type="http://schemas.openxmlformats.org/officeDocument/2006/relationships/hyperlink" Target="https://www.regjeringen.no/" TargetMode="External"/><Relationship Id="rId12" Type="http://schemas.openxmlformats.org/officeDocument/2006/relationships/hyperlink" Target="https://www.openaccess.no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orskningsradet.no/" TargetMode="External"/><Relationship Id="rId11" Type="http://schemas.openxmlformats.org/officeDocument/2006/relationships/hyperlink" Target="https://dash.harvard.edu/handle/1/10752204" TargetMode="External"/><Relationship Id="rId5" Type="http://schemas.openxmlformats.org/officeDocument/2006/relationships/hyperlink" Target="https://doaj.org/" TargetMode="External"/><Relationship Id="rId10" Type="http://schemas.openxmlformats.org/officeDocument/2006/relationships/hyperlink" Target="https://www.ncbi.nlm.nih.gov/pmc/articles/PMC4589914/" TargetMode="External"/><Relationship Id="rId4" Type="http://schemas.openxmlformats.org/officeDocument/2006/relationships/hyperlink" Target="https://www2.cabells.com/" TargetMode="External"/><Relationship Id="rId9" Type="http://schemas.openxmlformats.org/officeDocument/2006/relationships/hyperlink" Target="https://www.coalition-s.org/principles-and-implementatio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epist/8495403533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82EF-F264-7542-BB6A-A779879F2EAC}" type="datetime1">
              <a:rPr lang="en-US" smtClean="0"/>
              <a:t>6/11/2019</a:t>
            </a:fld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986488" y="4834789"/>
            <a:ext cx="2895600" cy="159616"/>
          </a:xfrm>
          <a:prstGeom prst="rect">
            <a:avLst/>
          </a:prstGeom>
        </p:spPr>
        <p:txBody>
          <a:bodyPr/>
          <a:lstStyle/>
          <a:p>
            <a:r>
              <a:rPr lang="nb-NO"/>
              <a:t>Tittel på foredraget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1</a:t>
            </a:fld>
            <a:endParaRPr lang="nb-NO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5143500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5007366B-32AF-8048-B26C-8FDFBBED7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828" y="1511300"/>
            <a:ext cx="5057994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Tidslinje og utvikling</a:t>
            </a:r>
            <a:endParaRPr lang="nb-NO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20719886"/>
              </p:ext>
            </p:extLst>
          </p:nvPr>
        </p:nvGraphicFramePr>
        <p:xfrm>
          <a:off x="761999" y="612531"/>
          <a:ext cx="7661031" cy="4519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394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Litteratur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9158" y="1196502"/>
            <a:ext cx="8466002" cy="345331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200" i="1" dirty="0" err="1"/>
              <a:t>Beall’s</a:t>
            </a:r>
            <a:r>
              <a:rPr lang="nb-NO" sz="1200" i="1" dirty="0"/>
              <a:t> list </a:t>
            </a:r>
            <a:r>
              <a:rPr lang="nb-NO" sz="1200" i="1" dirty="0" err="1"/>
              <a:t>of</a:t>
            </a:r>
            <a:r>
              <a:rPr lang="nb-NO" sz="1200" i="1" dirty="0"/>
              <a:t> </a:t>
            </a:r>
            <a:r>
              <a:rPr lang="nb-NO" sz="1200" i="1" dirty="0" err="1"/>
              <a:t>predatory</a:t>
            </a:r>
            <a:r>
              <a:rPr lang="nb-NO" sz="1200" i="1" dirty="0"/>
              <a:t> journals and </a:t>
            </a:r>
            <a:r>
              <a:rPr lang="nb-NO" sz="1200" i="1" dirty="0" err="1"/>
              <a:t>publishers</a:t>
            </a:r>
            <a:r>
              <a:rPr lang="nb-NO" sz="1200" i="1" dirty="0"/>
              <a:t>. </a:t>
            </a:r>
            <a:r>
              <a:rPr lang="nb-NO" sz="1200" dirty="0"/>
              <a:t>(2019). Hentet fra </a:t>
            </a:r>
            <a:r>
              <a:rPr lang="nb-NO" sz="1200" dirty="0">
                <a:hlinkClick r:id="rId3"/>
              </a:rPr>
              <a:t>https://beallslist.weebly.com</a:t>
            </a:r>
            <a:r>
              <a:rPr lang="nb-NO" sz="1200" dirty="0" smtClean="0">
                <a:hlinkClick r:id="rId3"/>
              </a:rPr>
              <a:t>/</a:t>
            </a:r>
            <a:r>
              <a:rPr lang="nb-NO" sz="1200" dirty="0" smtClean="0"/>
              <a:t> </a:t>
            </a:r>
            <a:endParaRPr lang="nb-NO" sz="1200" dirty="0"/>
          </a:p>
          <a:p>
            <a:pPr marL="0" indent="0">
              <a:buNone/>
            </a:pPr>
            <a:r>
              <a:rPr lang="en-US" sz="1200" dirty="0" err="1" smtClean="0"/>
              <a:t>Borgman</a:t>
            </a:r>
            <a:r>
              <a:rPr lang="en-US" sz="1200" dirty="0"/>
              <a:t>, C. (2015). </a:t>
            </a:r>
            <a:r>
              <a:rPr lang="en-US" sz="1200" i="1" dirty="0"/>
              <a:t>Big Data, Little Data, No Data</a:t>
            </a:r>
            <a:r>
              <a:rPr lang="en-US" sz="1200" dirty="0"/>
              <a:t>. </a:t>
            </a:r>
            <a:r>
              <a:rPr lang="en-US" sz="1200" dirty="0" smtClean="0"/>
              <a:t>MIT </a:t>
            </a:r>
            <a:r>
              <a:rPr lang="en-US" sz="1200" dirty="0"/>
              <a:t>Press</a:t>
            </a:r>
            <a:r>
              <a:rPr lang="en-US" sz="1200" dirty="0" smtClean="0"/>
              <a:t>.</a:t>
            </a:r>
          </a:p>
          <a:p>
            <a:pPr marL="0" indent="0">
              <a:buNone/>
            </a:pPr>
            <a:r>
              <a:rPr lang="nb-NO" sz="1200" dirty="0" err="1"/>
              <a:t>Cabells</a:t>
            </a:r>
            <a:r>
              <a:rPr lang="nb-NO" sz="1200" dirty="0"/>
              <a:t>. (u.å.). </a:t>
            </a:r>
            <a:r>
              <a:rPr lang="en-US" sz="1200" dirty="0"/>
              <a:t>Forget the guesswork, get the data. </a:t>
            </a:r>
            <a:r>
              <a:rPr lang="en-US" sz="1200" dirty="0" err="1"/>
              <a:t>Hentet</a:t>
            </a:r>
            <a:r>
              <a:rPr lang="en-US" sz="1200" dirty="0"/>
              <a:t> </a:t>
            </a:r>
            <a:r>
              <a:rPr lang="en-US" sz="1200" dirty="0" err="1"/>
              <a:t>fra</a:t>
            </a:r>
            <a:r>
              <a:rPr lang="en-US" sz="1200" dirty="0"/>
              <a:t> </a:t>
            </a:r>
            <a:r>
              <a:rPr lang="en-US" sz="1200" dirty="0">
                <a:hlinkClick r:id="rId4"/>
              </a:rPr>
              <a:t>https://www2.cabells.com</a:t>
            </a:r>
            <a:r>
              <a:rPr lang="en-US" sz="1200" dirty="0" smtClean="0">
                <a:hlinkClick r:id="rId4"/>
              </a:rPr>
              <a:t>/</a:t>
            </a:r>
            <a:r>
              <a:rPr lang="en-US" sz="1200" dirty="0" smtClean="0"/>
              <a:t> </a:t>
            </a: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Directory </a:t>
            </a:r>
            <a:r>
              <a:rPr lang="en-US" sz="1200" dirty="0"/>
              <a:t>of Open Access </a:t>
            </a:r>
            <a:r>
              <a:rPr lang="en-US" sz="1200" dirty="0" smtClean="0"/>
              <a:t>Journals. (2019). DOAJ. </a:t>
            </a:r>
            <a:r>
              <a:rPr lang="en-US" sz="1200" dirty="0" err="1" smtClean="0"/>
              <a:t>Hentet</a:t>
            </a:r>
            <a:r>
              <a:rPr lang="en-US" sz="1200" dirty="0" smtClean="0"/>
              <a:t> </a:t>
            </a:r>
            <a:r>
              <a:rPr lang="en-US" sz="1200" dirty="0" err="1" smtClean="0"/>
              <a:t>fra</a:t>
            </a:r>
            <a:r>
              <a:rPr lang="en-US" sz="1200" dirty="0"/>
              <a:t> </a:t>
            </a:r>
            <a:r>
              <a:rPr lang="en-US" sz="1200" dirty="0">
                <a:hlinkClick r:id="rId5"/>
              </a:rPr>
              <a:t>https://doaj.org</a:t>
            </a:r>
            <a:r>
              <a:rPr lang="en-US" sz="1200" dirty="0" smtClean="0">
                <a:hlinkClick r:id="rId5"/>
              </a:rPr>
              <a:t>/</a:t>
            </a:r>
            <a:r>
              <a:rPr lang="en-US" sz="1200" dirty="0" smtClean="0"/>
              <a:t> </a:t>
            </a:r>
          </a:p>
          <a:p>
            <a:pPr marL="0" indent="0">
              <a:buNone/>
            </a:pPr>
            <a:r>
              <a:rPr lang="en-US" sz="1200" dirty="0" err="1" smtClean="0"/>
              <a:t>Forskningsrådet</a:t>
            </a:r>
            <a:r>
              <a:rPr lang="en-US" sz="1200" dirty="0" smtClean="0"/>
              <a:t>. (2018). </a:t>
            </a:r>
            <a:r>
              <a:rPr lang="nb-NO" sz="1200" dirty="0"/>
              <a:t>Veileder til implementering av Plan S er nå </a:t>
            </a:r>
            <a:r>
              <a:rPr lang="nb-NO" sz="1200" dirty="0" smtClean="0"/>
              <a:t>klar. </a:t>
            </a:r>
            <a:r>
              <a:rPr lang="nb-NO" sz="1200" dirty="0"/>
              <a:t>Hentet fra </a:t>
            </a:r>
            <a:r>
              <a:rPr lang="nb-NO" sz="1200" dirty="0">
                <a:hlinkClick r:id="rId6"/>
              </a:rPr>
              <a:t>https://www.forskningsradet.no</a:t>
            </a:r>
            <a:r>
              <a:rPr lang="nb-NO" sz="1200" dirty="0" smtClean="0">
                <a:hlinkClick r:id="rId6"/>
              </a:rPr>
              <a:t>/</a:t>
            </a:r>
            <a:r>
              <a:rPr lang="nb-NO" sz="1200" dirty="0" smtClean="0"/>
              <a:t> 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dirty="0" err="1" smtClean="0"/>
              <a:t>Kunnskapsdepartementet</a:t>
            </a:r>
            <a:r>
              <a:rPr lang="en-US" sz="1200" dirty="0" smtClean="0"/>
              <a:t>. </a:t>
            </a:r>
            <a:r>
              <a:rPr lang="en-US" sz="1200" dirty="0"/>
              <a:t>(2019</a:t>
            </a:r>
            <a:r>
              <a:rPr lang="en-US" sz="1200" i="1" dirty="0" smtClean="0"/>
              <a:t>) </a:t>
            </a:r>
            <a:r>
              <a:rPr lang="en-US" sz="1200" i="1" dirty="0" err="1" smtClean="0"/>
              <a:t>Høring</a:t>
            </a:r>
            <a:r>
              <a:rPr lang="en-US" sz="1200" i="1" dirty="0" smtClean="0"/>
              <a:t>: </a:t>
            </a:r>
            <a:r>
              <a:rPr lang="en-US" sz="1200" i="1" dirty="0" err="1" smtClean="0"/>
              <a:t>Eventuell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justering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av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publiseringsindikatoren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i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lys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av</a:t>
            </a:r>
            <a:r>
              <a:rPr lang="en-US" sz="1200" i="1" dirty="0" smtClean="0"/>
              <a:t> Plan S</a:t>
            </a:r>
            <a:r>
              <a:rPr lang="en-US" sz="1200" dirty="0" smtClean="0"/>
              <a:t>. </a:t>
            </a:r>
            <a:r>
              <a:rPr lang="en-US" sz="1200" dirty="0" err="1" smtClean="0"/>
              <a:t>Hentet</a:t>
            </a:r>
            <a:r>
              <a:rPr lang="en-US" sz="1200" dirty="0" smtClean="0"/>
              <a:t> </a:t>
            </a:r>
            <a:r>
              <a:rPr lang="en-US" sz="1200" dirty="0" err="1" smtClean="0"/>
              <a:t>fra</a:t>
            </a:r>
            <a:r>
              <a:rPr lang="en-US" sz="1200" dirty="0" smtClean="0"/>
              <a:t>  	</a:t>
            </a:r>
            <a:r>
              <a:rPr lang="en-US" sz="1200" dirty="0" smtClean="0">
                <a:hlinkClick r:id="rId7"/>
              </a:rPr>
              <a:t>https://www.regjeringen.no/</a:t>
            </a:r>
            <a:r>
              <a:rPr lang="en-US" sz="1200" dirty="0" smtClean="0"/>
              <a:t> </a:t>
            </a:r>
          </a:p>
          <a:p>
            <a:pPr marL="0" indent="0">
              <a:buNone/>
            </a:pPr>
            <a:r>
              <a:rPr lang="nb-NO" sz="1200" dirty="0"/>
              <a:t>Lundgaard, H. &amp; Strøm, T. J. (2018, 18. august) Forskningsbløffen. </a:t>
            </a:r>
            <a:r>
              <a:rPr lang="nb-NO" sz="1200" i="1" dirty="0"/>
              <a:t>A-magasinet</a:t>
            </a:r>
            <a:r>
              <a:rPr lang="nb-NO" sz="1200" dirty="0"/>
              <a:t>, s. 14-23.</a:t>
            </a:r>
          </a:p>
          <a:p>
            <a:pPr marL="0" indent="0">
              <a:buNone/>
            </a:pPr>
            <a:r>
              <a:rPr lang="en-US" sz="1200" dirty="0" err="1"/>
              <a:t>Norsk</a:t>
            </a:r>
            <a:r>
              <a:rPr lang="en-US" sz="1200" dirty="0"/>
              <a:t> </a:t>
            </a:r>
            <a:r>
              <a:rPr lang="en-US" sz="1200" dirty="0" err="1"/>
              <a:t>senter</a:t>
            </a:r>
            <a:r>
              <a:rPr lang="en-US" sz="1200" dirty="0"/>
              <a:t> for </a:t>
            </a:r>
            <a:r>
              <a:rPr lang="en-US" sz="1200" dirty="0" err="1"/>
              <a:t>forskningsdata</a:t>
            </a:r>
            <a:r>
              <a:rPr lang="en-US" sz="1200" dirty="0"/>
              <a:t> &amp; </a:t>
            </a:r>
            <a:r>
              <a:rPr lang="en-US" sz="1200" dirty="0" err="1"/>
              <a:t>Universitets</a:t>
            </a:r>
            <a:r>
              <a:rPr lang="en-US" sz="1200" dirty="0"/>
              <a:t>- </a:t>
            </a:r>
            <a:r>
              <a:rPr lang="en-US" sz="1200" dirty="0" err="1"/>
              <a:t>og</a:t>
            </a:r>
            <a:r>
              <a:rPr lang="en-US" sz="1200" dirty="0"/>
              <a:t> </a:t>
            </a:r>
            <a:r>
              <a:rPr lang="en-US" sz="1200" dirty="0" err="1"/>
              <a:t>høgskolerådet</a:t>
            </a:r>
            <a:r>
              <a:rPr lang="en-US" sz="1200" dirty="0"/>
              <a:t>. (</a:t>
            </a:r>
            <a:r>
              <a:rPr lang="en-US" sz="1200" dirty="0" err="1"/>
              <a:t>u.å</a:t>
            </a:r>
            <a:r>
              <a:rPr lang="en-US" sz="1200" dirty="0"/>
              <a:t>.). </a:t>
            </a:r>
            <a:r>
              <a:rPr lang="en-US" sz="1200" dirty="0" err="1"/>
              <a:t>Norsk</a:t>
            </a:r>
            <a:r>
              <a:rPr lang="en-US" sz="1200" dirty="0"/>
              <a:t> </a:t>
            </a:r>
            <a:r>
              <a:rPr lang="en-US" sz="1200" dirty="0" err="1"/>
              <a:t>publiseringsindikator</a:t>
            </a:r>
            <a:r>
              <a:rPr lang="en-US" sz="1200" dirty="0"/>
              <a:t>. </a:t>
            </a:r>
            <a:r>
              <a:rPr lang="en-US" sz="1200" dirty="0" err="1"/>
              <a:t>Hentet</a:t>
            </a:r>
            <a:r>
              <a:rPr lang="en-US" sz="1200" dirty="0"/>
              <a:t> </a:t>
            </a:r>
            <a:r>
              <a:rPr lang="en-US" sz="1200" dirty="0" err="1"/>
              <a:t>fra</a:t>
            </a:r>
            <a:r>
              <a:rPr lang="en-US" sz="1200" dirty="0"/>
              <a:t> </a:t>
            </a:r>
            <a:r>
              <a:rPr lang="en-US" sz="1200" dirty="0">
                <a:hlinkClick r:id="rId8"/>
              </a:rPr>
              <a:t>https://npi.nsd.no</a:t>
            </a:r>
            <a:r>
              <a:rPr lang="en-US" sz="1200" dirty="0" smtClean="0">
                <a:hlinkClick r:id="rId8"/>
              </a:rPr>
              <a:t>/</a:t>
            </a:r>
            <a:r>
              <a:rPr lang="en-US" sz="1200" dirty="0" smtClean="0"/>
              <a:t> </a:t>
            </a:r>
            <a:endParaRPr lang="en-US" sz="1200" dirty="0"/>
          </a:p>
          <a:p>
            <a:pPr marL="0" indent="0">
              <a:buNone/>
            </a:pPr>
            <a:r>
              <a:rPr lang="nb-NO" sz="1200" dirty="0" smtClean="0"/>
              <a:t>Science </a:t>
            </a:r>
            <a:r>
              <a:rPr lang="nb-NO" sz="1200" dirty="0"/>
              <a:t>Europe. (2019) </a:t>
            </a:r>
            <a:r>
              <a:rPr lang="nb-NO" sz="1200" i="1" dirty="0"/>
              <a:t>Plan S: </a:t>
            </a:r>
            <a:r>
              <a:rPr lang="nb-NO" sz="1200" i="1" dirty="0" err="1"/>
              <a:t>Principles</a:t>
            </a:r>
            <a:r>
              <a:rPr lang="nb-NO" sz="1200" i="1" dirty="0"/>
              <a:t> and </a:t>
            </a:r>
            <a:r>
              <a:rPr lang="nb-NO" sz="1200" i="1" dirty="0" err="1"/>
              <a:t>implementation</a:t>
            </a:r>
            <a:r>
              <a:rPr lang="nb-NO" sz="1200" dirty="0"/>
              <a:t>. Hentet fra </a:t>
            </a:r>
            <a:r>
              <a:rPr lang="nb-NO" sz="1200" dirty="0">
                <a:hlinkClick r:id="rId9"/>
              </a:rPr>
              <a:t>https://</a:t>
            </a:r>
            <a:r>
              <a:rPr lang="nb-NO" sz="1200" dirty="0" smtClean="0">
                <a:hlinkClick r:id="rId9"/>
              </a:rPr>
              <a:t>www.coalition-</a:t>
            </a:r>
            <a:r>
              <a:rPr lang="nb-NO" sz="1200" dirty="0" smtClean="0"/>
              <a:t>	</a:t>
            </a:r>
            <a:r>
              <a:rPr lang="nb-NO" sz="1200" dirty="0" smtClean="0">
                <a:hlinkClick r:id="rId9"/>
              </a:rPr>
              <a:t>s.org/</a:t>
            </a:r>
            <a:r>
              <a:rPr lang="nb-NO" sz="1200" dirty="0" err="1" smtClean="0">
                <a:hlinkClick r:id="rId9"/>
              </a:rPr>
              <a:t>principles</a:t>
            </a:r>
            <a:r>
              <a:rPr lang="nb-NO" sz="1200" dirty="0" smtClean="0">
                <a:hlinkClick r:id="rId9"/>
              </a:rPr>
              <a:t>-and-</a:t>
            </a:r>
            <a:r>
              <a:rPr lang="nb-NO" sz="1200" dirty="0" err="1" smtClean="0">
                <a:hlinkClick r:id="rId9"/>
              </a:rPr>
              <a:t>implementation</a:t>
            </a:r>
            <a:r>
              <a:rPr lang="nb-NO" sz="1200" dirty="0">
                <a:hlinkClick r:id="rId9"/>
              </a:rPr>
              <a:t>/</a:t>
            </a:r>
            <a:r>
              <a:rPr lang="nb-NO" sz="1200" dirty="0"/>
              <a:t> </a:t>
            </a:r>
          </a:p>
          <a:p>
            <a:pPr marL="0" indent="0">
              <a:buNone/>
            </a:pPr>
            <a:r>
              <a:rPr lang="en-US" sz="1200" dirty="0" smtClean="0"/>
              <a:t>Shen</a:t>
            </a:r>
            <a:r>
              <a:rPr lang="en-US" sz="1200" dirty="0"/>
              <a:t>, C., &amp; </a:t>
            </a:r>
            <a:r>
              <a:rPr lang="en-US" sz="1200" dirty="0" err="1"/>
              <a:t>Björk</a:t>
            </a:r>
            <a:r>
              <a:rPr lang="en-US" sz="1200" dirty="0"/>
              <a:t>, B. (2015). 'Predatory' open access: A longitudinal study of article volumes and </a:t>
            </a:r>
            <a:r>
              <a:rPr lang="en-US" sz="1200" dirty="0" smtClean="0"/>
              <a:t>	market </a:t>
            </a:r>
            <a:r>
              <a:rPr lang="en-US" sz="1200" dirty="0"/>
              <a:t>characteristics. </a:t>
            </a:r>
            <a:r>
              <a:rPr lang="en-US" sz="1200" i="1" dirty="0"/>
              <a:t>BMC Medicine, </a:t>
            </a:r>
            <a:r>
              <a:rPr lang="en-US" sz="1200" i="1" dirty="0" smtClean="0"/>
              <a:t>	13</a:t>
            </a:r>
            <a:r>
              <a:rPr lang="en-US" sz="1200" dirty="0" smtClean="0"/>
              <a:t>(1</a:t>
            </a:r>
            <a:r>
              <a:rPr lang="en-US" sz="1200" dirty="0"/>
              <a:t>), 230</a:t>
            </a:r>
            <a:r>
              <a:rPr lang="en-US" sz="1200" dirty="0" smtClean="0"/>
              <a:t>. </a:t>
            </a:r>
            <a:r>
              <a:rPr lang="en-US" sz="1200" dirty="0" err="1" smtClean="0"/>
              <a:t>Hentet</a:t>
            </a:r>
            <a:r>
              <a:rPr lang="en-US" sz="1200" dirty="0" smtClean="0"/>
              <a:t> </a:t>
            </a:r>
            <a:r>
              <a:rPr lang="en-US" sz="1200" dirty="0" err="1" smtClean="0"/>
              <a:t>fra</a:t>
            </a:r>
            <a:r>
              <a:rPr lang="en-US" sz="1200" dirty="0"/>
              <a:t> </a:t>
            </a:r>
            <a:r>
              <a:rPr lang="en-US" sz="1200" dirty="0" smtClean="0"/>
              <a:t>	</a:t>
            </a:r>
            <a:r>
              <a:rPr lang="en-US" sz="1200" dirty="0" smtClean="0">
                <a:hlinkClick r:id="rId10"/>
              </a:rPr>
              <a:t>https</a:t>
            </a:r>
            <a:r>
              <a:rPr lang="en-US" sz="1200" dirty="0">
                <a:hlinkClick r:id="rId10"/>
              </a:rPr>
              <a:t>://www.ncbi.nlm.nih.gov/pmc/articles/PMC4589914</a:t>
            </a:r>
            <a:r>
              <a:rPr lang="en-US" sz="1200" dirty="0" smtClean="0">
                <a:hlinkClick r:id="rId10"/>
              </a:rPr>
              <a:t>/</a:t>
            </a:r>
            <a:r>
              <a:rPr lang="en-US" sz="1200" dirty="0" smtClean="0"/>
              <a:t> </a:t>
            </a:r>
            <a:endParaRPr lang="en-US" sz="1200" dirty="0"/>
          </a:p>
          <a:p>
            <a:pPr marL="0" indent="0">
              <a:buNone/>
            </a:pPr>
            <a:r>
              <a:rPr lang="en-US" sz="1200" dirty="0" err="1"/>
              <a:t>Suber</a:t>
            </a:r>
            <a:r>
              <a:rPr lang="en-US" sz="1200" dirty="0"/>
              <a:t>, P. (2012). </a:t>
            </a:r>
            <a:r>
              <a:rPr lang="en-US" sz="1200" i="1" dirty="0"/>
              <a:t>Open Access</a:t>
            </a:r>
            <a:r>
              <a:rPr lang="en-US" sz="1200" dirty="0"/>
              <a:t>. MIT Press. </a:t>
            </a:r>
            <a:r>
              <a:rPr lang="en-US" sz="1200" dirty="0" err="1"/>
              <a:t>Hentet</a:t>
            </a:r>
            <a:r>
              <a:rPr lang="en-US" sz="1200" dirty="0"/>
              <a:t> </a:t>
            </a:r>
            <a:r>
              <a:rPr lang="en-US" sz="1200" dirty="0" err="1"/>
              <a:t>fra</a:t>
            </a:r>
            <a:r>
              <a:rPr lang="en-US" sz="1200" dirty="0"/>
              <a:t> </a:t>
            </a:r>
            <a:r>
              <a:rPr lang="en-US" sz="1200" dirty="0">
                <a:hlinkClick r:id="rId11"/>
              </a:rPr>
              <a:t>https://dash.harvard.edu/handle/1/10752204</a:t>
            </a:r>
            <a:r>
              <a:rPr lang="en-US" sz="1200" dirty="0"/>
              <a:t> </a:t>
            </a:r>
          </a:p>
          <a:p>
            <a:pPr marL="0" indent="0">
              <a:buNone/>
            </a:pPr>
            <a:r>
              <a:rPr lang="nb-NO" sz="1200" dirty="0" smtClean="0"/>
              <a:t>Unit (u.å.) Åpen tilgang og åpen forskning. </a:t>
            </a:r>
            <a:r>
              <a:rPr lang="nb-NO" sz="1200" dirty="0"/>
              <a:t>Hentet fra </a:t>
            </a:r>
            <a:r>
              <a:rPr lang="nb-NO" sz="1200" dirty="0">
                <a:hlinkClick r:id="rId12"/>
              </a:rPr>
              <a:t>https://</a:t>
            </a:r>
            <a:r>
              <a:rPr lang="nb-NO" sz="1200" dirty="0" smtClean="0">
                <a:hlinkClick r:id="rId12"/>
              </a:rPr>
              <a:t>www.openaccess.no</a:t>
            </a:r>
            <a:endParaRPr lang="nb-NO" sz="1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8D8E-40F9-904F-B7FF-444E090C7BC4}" type="datetime1">
              <a:rPr lang="nb-NO" smtClean="0"/>
              <a:pPr/>
              <a:t>11.06.2019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542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3"/>
          <a:srcRect l="33011" r="32337"/>
          <a:stretch/>
        </p:blipFill>
        <p:spPr>
          <a:xfrm>
            <a:off x="5371140" y="784710"/>
            <a:ext cx="3050562" cy="3712118"/>
          </a:xfrm>
          <a:prstGeom prst="rect">
            <a:avLst/>
          </a:prstGeom>
        </p:spPr>
      </p:pic>
      <p:sp>
        <p:nvSpPr>
          <p:cNvPr id="8" name="Tittel 1"/>
          <p:cNvSpPr txBox="1">
            <a:spLocks/>
          </p:cNvSpPr>
          <p:nvPr/>
        </p:nvSpPr>
        <p:spPr>
          <a:xfrm>
            <a:off x="537882" y="1280160"/>
            <a:ext cx="4615031" cy="286153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r>
              <a:rPr lang="nb-NO" dirty="0" smtClean="0"/>
              <a:t>Debatt om røvertidsskrifter</a:t>
            </a:r>
          </a:p>
          <a:p>
            <a:r>
              <a:rPr lang="nb-NO" dirty="0" smtClean="0"/>
              <a:t>-innholdsanalyse av mediedebatten høsten -18</a:t>
            </a:r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r>
              <a:rPr lang="nb-NO" sz="1200" dirty="0" smtClean="0"/>
              <a:t>Eva Sauvage og Siv-Guro Olsen</a:t>
            </a:r>
            <a:endParaRPr lang="nb-NO" sz="1200" dirty="0"/>
          </a:p>
        </p:txBody>
      </p:sp>
      <p:sp>
        <p:nvSpPr>
          <p:cNvPr id="3" name="AutoShape 2" descr="Image result for a-magasinet forskningsbløffen"/>
          <p:cNvSpPr>
            <a:spLocks noChangeAspect="1" noChangeArrowheads="1"/>
          </p:cNvSpPr>
          <p:nvPr/>
        </p:nvSpPr>
        <p:spPr bwMode="auto">
          <a:xfrm>
            <a:off x="155575" y="-1104900"/>
            <a:ext cx="19812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140" y="559229"/>
            <a:ext cx="3400756" cy="399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9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 descr="Skjermutklip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1" y="0"/>
            <a:ext cx="4295274" cy="5153489"/>
          </a:xfrm>
        </p:spPr>
      </p:pic>
      <p:pic>
        <p:nvPicPr>
          <p:cNvPr id="7" name="Bilde 6" descr="Skjermutklipp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4"/>
          <a:stretch/>
        </p:blipFill>
        <p:spPr>
          <a:xfrm>
            <a:off x="4408714" y="457"/>
            <a:ext cx="4532219" cy="515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1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Problemstilling, </a:t>
            </a:r>
            <a:r>
              <a:rPr lang="nb-NO" dirty="0" smtClean="0"/>
              <a:t>metode </a:t>
            </a:r>
            <a:r>
              <a:rPr lang="nb-NO" dirty="0"/>
              <a:t>og utvalg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3A42-6A4E-1F47-BEF9-20A0978B421A}" type="datetime1">
              <a:rPr lang="nb-NO" smtClean="0"/>
              <a:t>11.06.2019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4</a:t>
            </a:fld>
            <a:endParaRPr lang="nb-NO"/>
          </a:p>
        </p:txBody>
      </p:sp>
      <p:sp>
        <p:nvSpPr>
          <p:cNvPr id="6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«Hvordan har debatten om Røvertidsskrifter fått fram ulike synspunkt om vitenskapelig </a:t>
            </a:r>
            <a:r>
              <a:rPr lang="nb-NO" dirty="0" smtClean="0"/>
              <a:t>publisering etter </a:t>
            </a:r>
            <a:r>
              <a:rPr lang="nb-NO" dirty="0"/>
              <a:t>Aftenpostens avsløring i august 2018?»</a:t>
            </a:r>
          </a:p>
          <a:p>
            <a:endParaRPr lang="nb-NO" dirty="0" smtClean="0"/>
          </a:p>
          <a:p>
            <a:r>
              <a:rPr lang="nb-NO" dirty="0" smtClean="0"/>
              <a:t>Utvalg: </a:t>
            </a:r>
          </a:p>
          <a:p>
            <a:pPr lvl="1"/>
            <a:r>
              <a:rPr lang="nb-NO" dirty="0" smtClean="0"/>
              <a:t>Avisartikler fra </a:t>
            </a:r>
            <a:r>
              <a:rPr lang="nb-NO" dirty="0" err="1" smtClean="0"/>
              <a:t>Atekst</a:t>
            </a:r>
            <a:endParaRPr lang="nb-NO" dirty="0" smtClean="0"/>
          </a:p>
          <a:p>
            <a:pPr lvl="1"/>
            <a:r>
              <a:rPr lang="nb-NO" dirty="0" smtClean="0"/>
              <a:t>Søkeord: Røvertidsskrifter, røverforskning, </a:t>
            </a:r>
            <a:r>
              <a:rPr lang="nb-NO" dirty="0" err="1" smtClean="0"/>
              <a:t>predatory</a:t>
            </a:r>
            <a:r>
              <a:rPr lang="nb-NO" dirty="0" smtClean="0"/>
              <a:t> journals</a:t>
            </a:r>
          </a:p>
          <a:p>
            <a:r>
              <a:rPr lang="nb-NO" dirty="0" smtClean="0"/>
              <a:t>Innholdsanalyse med </a:t>
            </a:r>
            <a:r>
              <a:rPr lang="nb-NO" dirty="0" err="1" smtClean="0"/>
              <a:t>Nvivo</a:t>
            </a:r>
            <a:r>
              <a:rPr lang="nb-NO" dirty="0" smtClean="0"/>
              <a:t> for tidsrommet: 18.8 – 31.10</a:t>
            </a:r>
          </a:p>
          <a:p>
            <a:pPr lvl="1"/>
            <a:r>
              <a:rPr lang="nb-NO" dirty="0" smtClean="0"/>
              <a:t>36 artikler ble analysert</a:t>
            </a:r>
          </a:p>
          <a:p>
            <a:r>
              <a:rPr lang="nb-NO" dirty="0" smtClean="0"/>
              <a:t>Kilder: Aftenposten, </a:t>
            </a:r>
            <a:r>
              <a:rPr lang="nb-NO" dirty="0" err="1" smtClean="0"/>
              <a:t>Khrono</a:t>
            </a:r>
            <a:r>
              <a:rPr lang="nb-NO" dirty="0" smtClean="0"/>
              <a:t> og andre.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7685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Teknologisk utvikling og Open </a:t>
            </a:r>
            <a:br>
              <a:rPr lang="nb-NO" dirty="0" smtClean="0"/>
            </a:br>
            <a:r>
              <a:rPr lang="nb-NO" dirty="0" err="1" smtClean="0"/>
              <a:t>access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56637" y="1685249"/>
            <a:ext cx="4302591" cy="3159588"/>
          </a:xfrm>
        </p:spPr>
        <p:txBody>
          <a:bodyPr>
            <a:normAutofit/>
          </a:bodyPr>
          <a:lstStyle/>
          <a:p>
            <a:r>
              <a:rPr lang="nb-NO" dirty="0"/>
              <a:t>Åpen publisering har endret </a:t>
            </a:r>
            <a:r>
              <a:rPr lang="nb-NO" dirty="0" smtClean="0"/>
              <a:t>infrastrukturen for forskning, </a:t>
            </a:r>
            <a:r>
              <a:rPr lang="nb-NO" dirty="0"/>
              <a:t>og det fortsetter å forandre vitenskapelig publisering (</a:t>
            </a:r>
            <a:r>
              <a:rPr lang="nb-NO" dirty="0" err="1"/>
              <a:t>Borgman</a:t>
            </a:r>
            <a:r>
              <a:rPr lang="nb-NO" dirty="0"/>
              <a:t>, </a:t>
            </a:r>
            <a:r>
              <a:rPr lang="nb-NO" dirty="0" smtClean="0"/>
              <a:t>2015) </a:t>
            </a:r>
          </a:p>
          <a:p>
            <a:r>
              <a:rPr lang="nb-NO" dirty="0" smtClean="0"/>
              <a:t>Alternativ </a:t>
            </a:r>
            <a:r>
              <a:rPr lang="nb-NO" dirty="0"/>
              <a:t>fagfellevurdering og publiseringsformer </a:t>
            </a:r>
            <a:r>
              <a:rPr lang="nb-NO" dirty="0" smtClean="0"/>
              <a:t>dukker opp, blant annet åpne referee-vurderinger på tidsskriftenes hjemmesider</a:t>
            </a:r>
          </a:p>
          <a:p>
            <a:pPr lvl="1"/>
            <a:r>
              <a:rPr lang="nb-NO" dirty="0" smtClean="0"/>
              <a:t>Men det </a:t>
            </a:r>
            <a:r>
              <a:rPr lang="nb-NO" dirty="0"/>
              <a:t>er </a:t>
            </a:r>
            <a:r>
              <a:rPr lang="nb-NO" dirty="0" smtClean="0"/>
              <a:t>en </a:t>
            </a:r>
            <a:r>
              <a:rPr lang="nb-NO" dirty="0"/>
              <a:t>utbredt </a:t>
            </a:r>
            <a:r>
              <a:rPr lang="nb-NO" dirty="0" smtClean="0"/>
              <a:t>misforståelse om </a:t>
            </a:r>
            <a:r>
              <a:rPr lang="nb-NO" dirty="0"/>
              <a:t>at poenget ved OA er å omgå peer-</a:t>
            </a:r>
            <a:r>
              <a:rPr lang="nb-NO" dirty="0" err="1"/>
              <a:t>review</a:t>
            </a:r>
            <a:r>
              <a:rPr lang="nb-NO" dirty="0"/>
              <a:t> prosessen ifølge </a:t>
            </a:r>
            <a:r>
              <a:rPr lang="nb-NO" dirty="0" err="1"/>
              <a:t>Suber</a:t>
            </a:r>
            <a:r>
              <a:rPr lang="nb-NO" dirty="0"/>
              <a:t> (</a:t>
            </a:r>
            <a:r>
              <a:rPr lang="nb-NO" dirty="0" smtClean="0"/>
              <a:t>2012).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1" t="14135" r="17385" b="6303"/>
          <a:stretch/>
        </p:blipFill>
        <p:spPr>
          <a:xfrm>
            <a:off x="4759762" y="494676"/>
            <a:ext cx="4181486" cy="3792512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4759762" y="4353703"/>
            <a:ext cx="3747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00" dirty="0" smtClean="0"/>
              <a:t>Thompson, Sara. (2013</a:t>
            </a:r>
            <a:r>
              <a:rPr lang="nb-NO" sz="700" i="1" dirty="0" smtClean="0"/>
              <a:t>). Open </a:t>
            </a:r>
            <a:r>
              <a:rPr lang="nb-NO" sz="700" i="1" dirty="0" err="1" smtClean="0"/>
              <a:t>access</a:t>
            </a:r>
            <a:r>
              <a:rPr lang="nb-NO" sz="700" i="1" dirty="0" smtClean="0"/>
              <a:t> </a:t>
            </a:r>
            <a:r>
              <a:rPr lang="nb-NO" sz="700" i="1" dirty="0" err="1" smtClean="0"/>
              <a:t>button</a:t>
            </a:r>
            <a:r>
              <a:rPr lang="nb-NO" sz="700" dirty="0" smtClean="0"/>
              <a:t>. Hentet </a:t>
            </a:r>
            <a:r>
              <a:rPr lang="nb-NO" sz="700" dirty="0"/>
              <a:t>fra </a:t>
            </a:r>
            <a:r>
              <a:rPr lang="nb-NO" sz="700" dirty="0">
                <a:hlinkClick r:id="rId4"/>
              </a:rPr>
              <a:t>https://</a:t>
            </a:r>
            <a:r>
              <a:rPr lang="nb-NO" sz="700" dirty="0" smtClean="0">
                <a:hlinkClick r:id="rId4"/>
              </a:rPr>
              <a:t>www.flickr.com/photos/epist/8495403533</a:t>
            </a:r>
            <a:r>
              <a:rPr lang="nb-NO" sz="700" dirty="0" smtClean="0"/>
              <a:t> </a:t>
            </a:r>
            <a:endParaRPr lang="nb-NO" sz="700" dirty="0"/>
          </a:p>
        </p:txBody>
      </p:sp>
    </p:spTree>
    <p:extLst>
      <p:ext uri="{BB962C8B-B14F-4D97-AF65-F5344CB8AC3E}">
        <p14:creationId xmlns:p14="http://schemas.microsoft.com/office/powerpoint/2010/main" val="404502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Open </a:t>
            </a:r>
            <a:r>
              <a:rPr lang="nb-NO" dirty="0" err="1" smtClean="0"/>
              <a:t>access</a:t>
            </a:r>
            <a:r>
              <a:rPr lang="nb-NO" dirty="0" smtClean="0"/>
              <a:t> og useriøse utgivere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54477" y="1402143"/>
            <a:ext cx="8394969" cy="3469447"/>
          </a:xfrm>
        </p:spPr>
        <p:txBody>
          <a:bodyPr>
            <a:normAutofit/>
          </a:bodyPr>
          <a:lstStyle/>
          <a:p>
            <a:r>
              <a:rPr lang="nb-NO" dirty="0" smtClean="0"/>
              <a:t>APC som forretningsmodell </a:t>
            </a:r>
            <a:r>
              <a:rPr lang="nb-NO" dirty="0"/>
              <a:t>åpnet </a:t>
            </a:r>
            <a:r>
              <a:rPr lang="nb-NO" dirty="0" smtClean="0"/>
              <a:t>et nytt marked</a:t>
            </a:r>
          </a:p>
          <a:p>
            <a:r>
              <a:rPr lang="nb-NO" dirty="0" err="1"/>
              <a:t>Shen</a:t>
            </a:r>
            <a:r>
              <a:rPr lang="nb-NO" dirty="0"/>
              <a:t> og </a:t>
            </a:r>
            <a:r>
              <a:rPr lang="nb-NO" dirty="0" smtClean="0"/>
              <a:t>Björk </a:t>
            </a:r>
            <a:r>
              <a:rPr lang="nb-NO" dirty="0"/>
              <a:t>gjorde en større studie i om «</a:t>
            </a:r>
            <a:r>
              <a:rPr lang="nb-NO" dirty="0" err="1"/>
              <a:t>predatory</a:t>
            </a:r>
            <a:r>
              <a:rPr lang="nb-NO" dirty="0"/>
              <a:t> </a:t>
            </a:r>
            <a:r>
              <a:rPr lang="nb-NO" dirty="0" err="1"/>
              <a:t>open</a:t>
            </a:r>
            <a:r>
              <a:rPr lang="nb-NO" dirty="0"/>
              <a:t> </a:t>
            </a:r>
            <a:r>
              <a:rPr lang="nb-NO" dirty="0" err="1"/>
              <a:t>access</a:t>
            </a:r>
            <a:r>
              <a:rPr lang="nb-NO" dirty="0"/>
              <a:t>» publisert i </a:t>
            </a:r>
            <a:r>
              <a:rPr lang="nb-NO" i="1" dirty="0"/>
              <a:t>BMC </a:t>
            </a:r>
            <a:r>
              <a:rPr lang="nb-NO" i="1" dirty="0" err="1"/>
              <a:t>Medicine</a:t>
            </a:r>
            <a:r>
              <a:rPr lang="nb-NO" dirty="0"/>
              <a:t> i 2015 da de telte opp til sammen 8000 useriøse tidsskrifter som publiserte 400 000 artikler i </a:t>
            </a:r>
            <a:r>
              <a:rPr lang="nb-NO" dirty="0" smtClean="0"/>
              <a:t>2014</a:t>
            </a:r>
          </a:p>
          <a:p>
            <a:r>
              <a:rPr lang="nb-NO" dirty="0" smtClean="0"/>
              <a:t>Kjennetegn ved useriøse utgivere: </a:t>
            </a:r>
          </a:p>
          <a:p>
            <a:pPr lvl="2"/>
            <a:r>
              <a:rPr lang="nb-NO" dirty="0" smtClean="0"/>
              <a:t>Problemer med å identifisere land der utgiveren holder til </a:t>
            </a:r>
          </a:p>
          <a:p>
            <a:pPr lvl="2"/>
            <a:r>
              <a:rPr lang="nb-NO" dirty="0" smtClean="0"/>
              <a:t>Utgir tidsskrifter innen et bredt spekter av emner</a:t>
            </a:r>
          </a:p>
          <a:p>
            <a:pPr lvl="2"/>
            <a:r>
              <a:rPr lang="nb-NO" dirty="0" smtClean="0"/>
              <a:t>Rask behandlingstid for fagfellevurdering og publisering</a:t>
            </a:r>
          </a:p>
          <a:p>
            <a:pPr lvl="2"/>
            <a:r>
              <a:rPr lang="nb-NO" dirty="0" smtClean="0"/>
              <a:t>Svært mange artikler som utgis av samme utgiver. </a:t>
            </a:r>
          </a:p>
          <a:p>
            <a:pPr lvl="2"/>
            <a:r>
              <a:rPr lang="nb-NO" dirty="0"/>
              <a:t>P</a:t>
            </a:r>
            <a:r>
              <a:rPr lang="nb-NO" dirty="0" smtClean="0"/>
              <a:t>ubliseringsavgiftene er generelt lavere </a:t>
            </a:r>
            <a:r>
              <a:rPr lang="nb-NO" dirty="0"/>
              <a:t>enn ved publisering i seriøse O</a:t>
            </a:r>
            <a:r>
              <a:rPr lang="nb-NO" dirty="0" smtClean="0"/>
              <a:t>pen Access </a:t>
            </a:r>
            <a:r>
              <a:rPr lang="nb-NO" dirty="0"/>
              <a:t>tidsskrifter med </a:t>
            </a:r>
            <a:r>
              <a:rPr lang="nb-NO" dirty="0" smtClean="0"/>
              <a:t>APC</a:t>
            </a:r>
          </a:p>
          <a:p>
            <a:r>
              <a:rPr lang="nb-NO" dirty="0"/>
              <a:t>Rundt 35% av røverpublikasjonene i undersøkelsen kommer fra India, etterfulgt av Nigeria med 8% og USA med 6</a:t>
            </a:r>
            <a:r>
              <a:rPr lang="nb-NO" dirty="0" smtClean="0"/>
              <a:t>%.</a:t>
            </a:r>
          </a:p>
        </p:txBody>
      </p:sp>
    </p:spTree>
    <p:extLst>
      <p:ext uri="{BB962C8B-B14F-4D97-AF65-F5344CB8AC3E}">
        <p14:creationId xmlns:p14="http://schemas.microsoft.com/office/powerpoint/2010/main" val="206642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6484-330E-984C-9882-A81E3DD5BB46}" type="datetime1">
              <a:rPr lang="nb-NO" smtClean="0"/>
              <a:t>11.06.2019</a:t>
            </a:fld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7</a:t>
            </a:fld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408790" y="204394"/>
            <a:ext cx="8576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 smtClean="0"/>
              <a:t>Våre funn fra debatten</a:t>
            </a:r>
            <a:endParaRPr lang="nb-NO" sz="2800" b="1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304272"/>
              </p:ext>
            </p:extLst>
          </p:nvPr>
        </p:nvGraphicFramePr>
        <p:xfrm>
          <a:off x="77126" y="779144"/>
          <a:ext cx="8908033" cy="3835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494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5109"/>
            <a:ext cx="8887219" cy="281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7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Funn og diskusjon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Plan S endret debatten</a:t>
            </a:r>
          </a:p>
          <a:p>
            <a:r>
              <a:rPr lang="nb-NO" dirty="0"/>
              <a:t>Holdningene til OA påvirket hvordan de ville «løse» problemet med </a:t>
            </a:r>
            <a:r>
              <a:rPr lang="nb-NO" dirty="0" smtClean="0"/>
              <a:t>røvertidsskriftene</a:t>
            </a:r>
          </a:p>
          <a:p>
            <a:r>
              <a:rPr lang="nb-NO" dirty="0" smtClean="0"/>
              <a:t>Mange utfordringer knyttet til abonnementsutgifter og publiseringsvekst</a:t>
            </a:r>
          </a:p>
          <a:p>
            <a:r>
              <a:rPr lang="nb-NO" dirty="0" smtClean="0"/>
              <a:t>Publiseringsindikatoren (Tellekantsystemet)</a:t>
            </a:r>
          </a:p>
          <a:p>
            <a:r>
              <a:rPr lang="nb-NO" dirty="0" smtClean="0"/>
              <a:t>Hvitelister og svartelister</a:t>
            </a:r>
          </a:p>
          <a:p>
            <a:r>
              <a:rPr lang="nb-NO" dirty="0" smtClean="0"/>
              <a:t>Røverpublisering </a:t>
            </a:r>
            <a:r>
              <a:rPr lang="nb-NO" dirty="0"/>
              <a:t>skader tilliten til forskningen</a:t>
            </a:r>
          </a:p>
          <a:p>
            <a:r>
              <a:rPr lang="nb-NO" dirty="0"/>
              <a:t>Akademisk frihet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3A42-6A4E-1F47-BEF9-20A0978B421A}" type="datetime1">
              <a:rPr lang="nb-NO" smtClean="0"/>
              <a:t>11.06.2019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230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N Bokmål">
  <a:themeElements>
    <a:clrScheme name="Custom 39">
      <a:dk1>
        <a:srgbClr val="252525"/>
      </a:dk1>
      <a:lt1>
        <a:sysClr val="window" lastClr="FFFFFF"/>
      </a:lt1>
      <a:dk2>
        <a:srgbClr val="7E9492"/>
      </a:dk2>
      <a:lt2>
        <a:srgbClr val="D6E0E3"/>
      </a:lt2>
      <a:accent1>
        <a:srgbClr val="4B4CAD"/>
      </a:accent1>
      <a:accent2>
        <a:srgbClr val="3BAFA2"/>
      </a:accent2>
      <a:accent3>
        <a:srgbClr val="00978A"/>
      </a:accent3>
      <a:accent4>
        <a:srgbClr val="FFD240"/>
      </a:accent4>
      <a:accent5>
        <a:srgbClr val="D64349"/>
      </a:accent5>
      <a:accent6>
        <a:srgbClr val="27B2D0"/>
      </a:accent6>
      <a:hlink>
        <a:srgbClr val="005B9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2247431-3E2A-4F62-B5FC-7BAC169337D2}" vid="{B416DA83-C05D-41FB-B756-3651B1252A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 USN bokmal mal</Template>
  <TotalTime>731</TotalTime>
  <Words>522</Words>
  <Application>Microsoft Office PowerPoint</Application>
  <PresentationFormat>Skjermfremvisning (16:9)</PresentationFormat>
  <Paragraphs>87</Paragraphs>
  <Slides>11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USN Bokmål</vt:lpstr>
      <vt:lpstr>PowerPoint-presentasjon</vt:lpstr>
      <vt:lpstr>PowerPoint-presentasjon</vt:lpstr>
      <vt:lpstr>PowerPoint-presentasjon</vt:lpstr>
      <vt:lpstr>Problemstilling, metode og utvalg</vt:lpstr>
      <vt:lpstr>Teknologisk utvikling og Open  access</vt:lpstr>
      <vt:lpstr>Open access og useriøse utgivere</vt:lpstr>
      <vt:lpstr>PowerPoint-presentasjon</vt:lpstr>
      <vt:lpstr>PowerPoint-presentasjon</vt:lpstr>
      <vt:lpstr>Funn og diskusjon</vt:lpstr>
      <vt:lpstr>Tidslinje og utvikling</vt:lpstr>
      <vt:lpstr>Litteratur</vt:lpstr>
    </vt:vector>
  </TitlesOfParts>
  <Company>USN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Siv-Guro Olsen</dc:creator>
  <cp:lastModifiedBy>Eva Sauvage</cp:lastModifiedBy>
  <cp:revision>62</cp:revision>
  <cp:lastPrinted>2019-06-04T10:41:34Z</cp:lastPrinted>
  <dcterms:created xsi:type="dcterms:W3CDTF">2019-05-31T10:38:50Z</dcterms:created>
  <dcterms:modified xsi:type="dcterms:W3CDTF">2019-06-11T06:12:49Z</dcterms:modified>
</cp:coreProperties>
</file>