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1" r:id="rId2"/>
    <p:sldId id="404" r:id="rId3"/>
    <p:sldId id="406" r:id="rId4"/>
    <p:sldId id="407" r:id="rId5"/>
    <p:sldId id="408" r:id="rId6"/>
    <p:sldId id="413" r:id="rId7"/>
    <p:sldId id="410" r:id="rId8"/>
    <p:sldId id="412" r:id="rId9"/>
    <p:sldId id="422" r:id="rId10"/>
    <p:sldId id="411" r:id="rId11"/>
    <p:sldId id="414" r:id="rId12"/>
    <p:sldId id="419" r:id="rId13"/>
    <p:sldId id="418" r:id="rId14"/>
    <p:sldId id="417" r:id="rId15"/>
    <p:sldId id="416" r:id="rId16"/>
    <p:sldId id="420" r:id="rId17"/>
    <p:sldId id="421" r:id="rId18"/>
    <p:sldId id="409" r:id="rId19"/>
    <p:sldId id="381" r:id="rId20"/>
    <p:sldId id="364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521415D9-36F7-43E2-AB2F-B90AF26B5E84}">
      <p14:sectionLst xmlns:p14="http://schemas.microsoft.com/office/powerpoint/2010/main">
        <p14:section name="Standard inndeling" id="{4E3C3CE0-58DE-4672-B806-FCBA2B8202F9}">
          <p14:sldIdLst>
            <p14:sldId id="331"/>
          </p14:sldIdLst>
        </p14:section>
        <p14:section name="Inndeling uten navn" id="{E168A94C-0FD4-4CDE-B768-524BA6D0FAC3}">
          <p14:sldIdLst>
            <p14:sldId id="404"/>
            <p14:sldId id="406"/>
            <p14:sldId id="407"/>
            <p14:sldId id="408"/>
            <p14:sldId id="413"/>
            <p14:sldId id="410"/>
            <p14:sldId id="412"/>
            <p14:sldId id="422"/>
            <p14:sldId id="411"/>
            <p14:sldId id="414"/>
            <p14:sldId id="419"/>
            <p14:sldId id="418"/>
            <p14:sldId id="417"/>
            <p14:sldId id="416"/>
            <p14:sldId id="420"/>
            <p14:sldId id="421"/>
            <p14:sldId id="409"/>
            <p14:sldId id="381"/>
            <p14:sldId id="3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A36"/>
    <a:srgbClr val="FFE38B"/>
    <a:srgbClr val="BD6D41"/>
    <a:srgbClr val="A3FFCD"/>
    <a:srgbClr val="4D7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25" d="100"/>
          <a:sy n="125" d="100"/>
        </p:scale>
        <p:origin x="-888" y="-96"/>
      </p:cViewPr>
      <p:guideLst>
        <p:guide orient="horz" pos="162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7230D-981B-44F2-B1D6-1BF86ACFF2C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11C8278B-6F95-4B81-B3CB-879162AFA52A}">
      <dgm:prSet phldrT="[Tekst]"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Snakk</a:t>
          </a:r>
          <a:endParaRPr lang="nb-NO" dirty="0">
            <a:solidFill>
              <a:schemeClr val="tx1"/>
            </a:solidFill>
          </a:endParaRPr>
        </a:p>
      </dgm:t>
    </dgm:pt>
    <dgm:pt modelId="{6A7E00D6-1442-40CE-A7CE-341E3E3D450E}" type="parTrans" cxnId="{1CDBAC3A-60D0-4D9B-B1D6-38A38A05440B}">
      <dgm:prSet/>
      <dgm:spPr/>
      <dgm:t>
        <a:bodyPr/>
        <a:lstStyle/>
        <a:p>
          <a:endParaRPr lang="nb-NO"/>
        </a:p>
      </dgm:t>
    </dgm:pt>
    <dgm:pt modelId="{6EA9CDF1-5719-4229-BF32-31188FC8C555}" type="sibTrans" cxnId="{1CDBAC3A-60D0-4D9B-B1D6-38A38A05440B}">
      <dgm:prSet/>
      <dgm:spPr/>
      <dgm:t>
        <a:bodyPr/>
        <a:lstStyle/>
        <a:p>
          <a:endParaRPr lang="nb-NO"/>
        </a:p>
      </dgm:t>
    </dgm:pt>
    <dgm:pt modelId="{B1E6EA9F-CE77-4E58-A344-125EC3C72CB1}">
      <dgm:prSet phldrT="[Tekst]"/>
      <dgm:spPr>
        <a:solidFill>
          <a:srgbClr val="9C5A36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Skriv</a:t>
          </a:r>
          <a:endParaRPr lang="nb-NO" dirty="0">
            <a:solidFill>
              <a:schemeClr val="tx1"/>
            </a:solidFill>
          </a:endParaRPr>
        </a:p>
      </dgm:t>
    </dgm:pt>
    <dgm:pt modelId="{3E92D209-30AB-438E-AA18-0A6F27A82C8C}" type="parTrans" cxnId="{D634FE58-9262-4A95-9F99-BC9BF4034A12}">
      <dgm:prSet/>
      <dgm:spPr/>
      <dgm:t>
        <a:bodyPr/>
        <a:lstStyle/>
        <a:p>
          <a:endParaRPr lang="nb-NO"/>
        </a:p>
      </dgm:t>
    </dgm:pt>
    <dgm:pt modelId="{60BF2EA9-F402-4F40-9DAA-ABCDC3645547}" type="sibTrans" cxnId="{D634FE58-9262-4A95-9F99-BC9BF4034A12}">
      <dgm:prSet/>
      <dgm:spPr/>
      <dgm:t>
        <a:bodyPr/>
        <a:lstStyle/>
        <a:p>
          <a:endParaRPr lang="nb-NO"/>
        </a:p>
      </dgm:t>
    </dgm:pt>
    <dgm:pt modelId="{601E80A0-458D-449E-A6C5-25A6BCF94EE3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Søk</a:t>
          </a:r>
          <a:endParaRPr lang="nb-NO" dirty="0">
            <a:solidFill>
              <a:schemeClr val="tx1"/>
            </a:solidFill>
          </a:endParaRPr>
        </a:p>
      </dgm:t>
    </dgm:pt>
    <dgm:pt modelId="{CE62A500-C4F2-4BA9-B287-A553265A1E9F}" type="parTrans" cxnId="{A3E4F0A0-650B-4E9E-83E7-BE96DB0A9E61}">
      <dgm:prSet/>
      <dgm:spPr/>
      <dgm:t>
        <a:bodyPr/>
        <a:lstStyle/>
        <a:p>
          <a:endParaRPr lang="nb-NO"/>
        </a:p>
      </dgm:t>
    </dgm:pt>
    <dgm:pt modelId="{86C84D5C-E288-4935-9BC2-52135519C84A}" type="sibTrans" cxnId="{A3E4F0A0-650B-4E9E-83E7-BE96DB0A9E61}">
      <dgm:prSet/>
      <dgm:spPr/>
      <dgm:t>
        <a:bodyPr/>
        <a:lstStyle/>
        <a:p>
          <a:endParaRPr lang="nb-NO"/>
        </a:p>
      </dgm:t>
    </dgm:pt>
    <dgm:pt modelId="{3FF46167-564A-4FAF-97F6-0BE710F420CC}" type="pres">
      <dgm:prSet presAssocID="{94A7230D-981B-44F2-B1D6-1BF86ACFF2C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4A8DFD7-949A-4A67-8B7F-23D1C31FED58}" type="pres">
      <dgm:prSet presAssocID="{11C8278B-6F95-4B81-B3CB-879162AFA52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AA6D6BF-41DE-4482-9165-06287D81F81F}" type="pres">
      <dgm:prSet presAssocID="{11C8278B-6F95-4B81-B3CB-879162AFA52A}" presName="gear1srcNode" presStyleLbl="node1" presStyleIdx="0" presStyleCnt="3"/>
      <dgm:spPr/>
    </dgm:pt>
    <dgm:pt modelId="{6C45A7E0-10C3-47DB-8214-36110FA6EE0E}" type="pres">
      <dgm:prSet presAssocID="{11C8278B-6F95-4B81-B3CB-879162AFA52A}" presName="gear1dstNode" presStyleLbl="node1" presStyleIdx="0" presStyleCnt="3"/>
      <dgm:spPr/>
    </dgm:pt>
    <dgm:pt modelId="{01C92941-F5BE-4F25-82B3-6BA3D318A12E}" type="pres">
      <dgm:prSet presAssocID="{B1E6EA9F-CE77-4E58-A344-125EC3C72CB1}" presName="gear2" presStyleLbl="node1" presStyleIdx="1" presStyleCnt="3">
        <dgm:presLayoutVars>
          <dgm:chMax val="1"/>
          <dgm:bulletEnabled val="1"/>
        </dgm:presLayoutVars>
      </dgm:prSet>
      <dgm:spPr/>
    </dgm:pt>
    <dgm:pt modelId="{268B5328-333E-47B2-ADA1-198E73760886}" type="pres">
      <dgm:prSet presAssocID="{B1E6EA9F-CE77-4E58-A344-125EC3C72CB1}" presName="gear2srcNode" presStyleLbl="node1" presStyleIdx="1" presStyleCnt="3"/>
      <dgm:spPr/>
    </dgm:pt>
    <dgm:pt modelId="{99316D3B-4706-4CEA-AB80-C307BF0D4967}" type="pres">
      <dgm:prSet presAssocID="{B1E6EA9F-CE77-4E58-A344-125EC3C72CB1}" presName="gear2dstNode" presStyleLbl="node1" presStyleIdx="1" presStyleCnt="3"/>
      <dgm:spPr/>
    </dgm:pt>
    <dgm:pt modelId="{6ABDBD54-E740-4DF7-8239-1F56A6B68EE3}" type="pres">
      <dgm:prSet presAssocID="{601E80A0-458D-449E-A6C5-25A6BCF94EE3}" presName="gear3" presStyleLbl="node1" presStyleIdx="2" presStyleCnt="3"/>
      <dgm:spPr/>
      <dgm:t>
        <a:bodyPr/>
        <a:lstStyle/>
        <a:p>
          <a:endParaRPr lang="nb-NO"/>
        </a:p>
      </dgm:t>
    </dgm:pt>
    <dgm:pt modelId="{EA7E95E1-F502-4107-80DE-52B9499D7DEA}" type="pres">
      <dgm:prSet presAssocID="{601E80A0-458D-449E-A6C5-25A6BCF94EE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EE8D1DB-A5E6-40D2-855B-BFB609F6B90A}" type="pres">
      <dgm:prSet presAssocID="{601E80A0-458D-449E-A6C5-25A6BCF94EE3}" presName="gear3srcNode" presStyleLbl="node1" presStyleIdx="2" presStyleCnt="3"/>
      <dgm:spPr/>
    </dgm:pt>
    <dgm:pt modelId="{BA0D0CE6-1722-4823-B497-40518F4252FD}" type="pres">
      <dgm:prSet presAssocID="{601E80A0-458D-449E-A6C5-25A6BCF94EE3}" presName="gear3dstNode" presStyleLbl="node1" presStyleIdx="2" presStyleCnt="3"/>
      <dgm:spPr/>
    </dgm:pt>
    <dgm:pt modelId="{89F9BE4C-AC7C-45A7-BD5F-04E4D430F321}" type="pres">
      <dgm:prSet presAssocID="{6EA9CDF1-5719-4229-BF32-31188FC8C555}" presName="connector1" presStyleLbl="sibTrans2D1" presStyleIdx="0" presStyleCnt="3"/>
      <dgm:spPr/>
    </dgm:pt>
    <dgm:pt modelId="{3D1244FE-C0B3-49E8-9F1B-F5CFCDF10263}" type="pres">
      <dgm:prSet presAssocID="{60BF2EA9-F402-4F40-9DAA-ABCDC3645547}" presName="connector2" presStyleLbl="sibTrans2D1" presStyleIdx="1" presStyleCnt="3"/>
      <dgm:spPr/>
    </dgm:pt>
    <dgm:pt modelId="{68CDC929-2EFB-4518-8ECF-9A52721A3F47}" type="pres">
      <dgm:prSet presAssocID="{86C84D5C-E288-4935-9BC2-52135519C84A}" presName="connector3" presStyleLbl="sibTrans2D1" presStyleIdx="2" presStyleCnt="3"/>
      <dgm:spPr/>
    </dgm:pt>
  </dgm:ptLst>
  <dgm:cxnLst>
    <dgm:cxn modelId="{235FAE64-51C9-4CE6-9D2D-C6238BF272D5}" type="presOf" srcId="{601E80A0-458D-449E-A6C5-25A6BCF94EE3}" destId="{6ABDBD54-E740-4DF7-8239-1F56A6B68EE3}" srcOrd="0" destOrd="0" presId="urn:microsoft.com/office/officeart/2005/8/layout/gear1"/>
    <dgm:cxn modelId="{F2DD039E-12B3-479B-973A-DAADB3286C2F}" type="presOf" srcId="{601E80A0-458D-449E-A6C5-25A6BCF94EE3}" destId="{5EE8D1DB-A5E6-40D2-855B-BFB609F6B90A}" srcOrd="2" destOrd="0" presId="urn:microsoft.com/office/officeart/2005/8/layout/gear1"/>
    <dgm:cxn modelId="{F1089F00-B705-46F9-933F-901F890BEC3D}" type="presOf" srcId="{B1E6EA9F-CE77-4E58-A344-125EC3C72CB1}" destId="{01C92941-F5BE-4F25-82B3-6BA3D318A12E}" srcOrd="0" destOrd="0" presId="urn:microsoft.com/office/officeart/2005/8/layout/gear1"/>
    <dgm:cxn modelId="{2C9254D1-15EB-4B21-AE5E-756419394B1D}" type="presOf" srcId="{11C8278B-6F95-4B81-B3CB-879162AFA52A}" destId="{34A8DFD7-949A-4A67-8B7F-23D1C31FED58}" srcOrd="0" destOrd="0" presId="urn:microsoft.com/office/officeart/2005/8/layout/gear1"/>
    <dgm:cxn modelId="{D634FE58-9262-4A95-9F99-BC9BF4034A12}" srcId="{94A7230D-981B-44F2-B1D6-1BF86ACFF2C9}" destId="{B1E6EA9F-CE77-4E58-A344-125EC3C72CB1}" srcOrd="1" destOrd="0" parTransId="{3E92D209-30AB-438E-AA18-0A6F27A82C8C}" sibTransId="{60BF2EA9-F402-4F40-9DAA-ABCDC3645547}"/>
    <dgm:cxn modelId="{36811422-27AA-4DE6-9ADD-DD6CE5255F36}" type="presOf" srcId="{B1E6EA9F-CE77-4E58-A344-125EC3C72CB1}" destId="{268B5328-333E-47B2-ADA1-198E73760886}" srcOrd="1" destOrd="0" presId="urn:microsoft.com/office/officeart/2005/8/layout/gear1"/>
    <dgm:cxn modelId="{A3E4F0A0-650B-4E9E-83E7-BE96DB0A9E61}" srcId="{94A7230D-981B-44F2-B1D6-1BF86ACFF2C9}" destId="{601E80A0-458D-449E-A6C5-25A6BCF94EE3}" srcOrd="2" destOrd="0" parTransId="{CE62A500-C4F2-4BA9-B287-A553265A1E9F}" sibTransId="{86C84D5C-E288-4935-9BC2-52135519C84A}"/>
    <dgm:cxn modelId="{A8B9BCE7-16F4-48A0-A755-7264FD76B127}" type="presOf" srcId="{6EA9CDF1-5719-4229-BF32-31188FC8C555}" destId="{89F9BE4C-AC7C-45A7-BD5F-04E4D430F321}" srcOrd="0" destOrd="0" presId="urn:microsoft.com/office/officeart/2005/8/layout/gear1"/>
    <dgm:cxn modelId="{1CDBAC3A-60D0-4D9B-B1D6-38A38A05440B}" srcId="{94A7230D-981B-44F2-B1D6-1BF86ACFF2C9}" destId="{11C8278B-6F95-4B81-B3CB-879162AFA52A}" srcOrd="0" destOrd="0" parTransId="{6A7E00D6-1442-40CE-A7CE-341E3E3D450E}" sibTransId="{6EA9CDF1-5719-4229-BF32-31188FC8C555}"/>
    <dgm:cxn modelId="{17AB0496-65A3-4927-86CA-270DBFE44F65}" type="presOf" srcId="{601E80A0-458D-449E-A6C5-25A6BCF94EE3}" destId="{EA7E95E1-F502-4107-80DE-52B9499D7DEA}" srcOrd="1" destOrd="0" presId="urn:microsoft.com/office/officeart/2005/8/layout/gear1"/>
    <dgm:cxn modelId="{757C3778-A700-46C3-B699-F35022B9B1F2}" type="presOf" srcId="{601E80A0-458D-449E-A6C5-25A6BCF94EE3}" destId="{BA0D0CE6-1722-4823-B497-40518F4252FD}" srcOrd="3" destOrd="0" presId="urn:microsoft.com/office/officeart/2005/8/layout/gear1"/>
    <dgm:cxn modelId="{F99C42F7-1BF4-46AE-86ED-ED6E4575F9C3}" type="presOf" srcId="{60BF2EA9-F402-4F40-9DAA-ABCDC3645547}" destId="{3D1244FE-C0B3-49E8-9F1B-F5CFCDF10263}" srcOrd="0" destOrd="0" presId="urn:microsoft.com/office/officeart/2005/8/layout/gear1"/>
    <dgm:cxn modelId="{62F802B7-B1D1-44FD-9B9F-17CDBD24EC81}" type="presOf" srcId="{11C8278B-6F95-4B81-B3CB-879162AFA52A}" destId="{3AA6D6BF-41DE-4482-9165-06287D81F81F}" srcOrd="1" destOrd="0" presId="urn:microsoft.com/office/officeart/2005/8/layout/gear1"/>
    <dgm:cxn modelId="{2AC4DA0E-8971-4935-B20F-FF2E2109DA10}" type="presOf" srcId="{B1E6EA9F-CE77-4E58-A344-125EC3C72CB1}" destId="{99316D3B-4706-4CEA-AB80-C307BF0D4967}" srcOrd="2" destOrd="0" presId="urn:microsoft.com/office/officeart/2005/8/layout/gear1"/>
    <dgm:cxn modelId="{BCE3EB1E-8E98-456F-BE32-662577AA4B03}" type="presOf" srcId="{86C84D5C-E288-4935-9BC2-52135519C84A}" destId="{68CDC929-2EFB-4518-8ECF-9A52721A3F47}" srcOrd="0" destOrd="0" presId="urn:microsoft.com/office/officeart/2005/8/layout/gear1"/>
    <dgm:cxn modelId="{ED3388F1-71E5-4398-9DD7-804D5FD43A28}" type="presOf" srcId="{94A7230D-981B-44F2-B1D6-1BF86ACFF2C9}" destId="{3FF46167-564A-4FAF-97F6-0BE710F420CC}" srcOrd="0" destOrd="0" presId="urn:microsoft.com/office/officeart/2005/8/layout/gear1"/>
    <dgm:cxn modelId="{6D078869-A5BA-403B-9FCF-A51DB280E4F4}" type="presOf" srcId="{11C8278B-6F95-4B81-B3CB-879162AFA52A}" destId="{6C45A7E0-10C3-47DB-8214-36110FA6EE0E}" srcOrd="2" destOrd="0" presId="urn:microsoft.com/office/officeart/2005/8/layout/gear1"/>
    <dgm:cxn modelId="{971B229D-8C02-457D-9240-5CD67DA7936E}" type="presParOf" srcId="{3FF46167-564A-4FAF-97F6-0BE710F420CC}" destId="{34A8DFD7-949A-4A67-8B7F-23D1C31FED58}" srcOrd="0" destOrd="0" presId="urn:microsoft.com/office/officeart/2005/8/layout/gear1"/>
    <dgm:cxn modelId="{F2B82AFC-17C8-4626-B29D-5454099DC80F}" type="presParOf" srcId="{3FF46167-564A-4FAF-97F6-0BE710F420CC}" destId="{3AA6D6BF-41DE-4482-9165-06287D81F81F}" srcOrd="1" destOrd="0" presId="urn:microsoft.com/office/officeart/2005/8/layout/gear1"/>
    <dgm:cxn modelId="{E8EB8F10-C5A1-4C51-A0ED-EE9557F730BD}" type="presParOf" srcId="{3FF46167-564A-4FAF-97F6-0BE710F420CC}" destId="{6C45A7E0-10C3-47DB-8214-36110FA6EE0E}" srcOrd="2" destOrd="0" presId="urn:microsoft.com/office/officeart/2005/8/layout/gear1"/>
    <dgm:cxn modelId="{5075DABD-E0BE-4712-8BC3-96795EED1675}" type="presParOf" srcId="{3FF46167-564A-4FAF-97F6-0BE710F420CC}" destId="{01C92941-F5BE-4F25-82B3-6BA3D318A12E}" srcOrd="3" destOrd="0" presId="urn:microsoft.com/office/officeart/2005/8/layout/gear1"/>
    <dgm:cxn modelId="{319DF4CA-8614-4343-AFA0-063074970815}" type="presParOf" srcId="{3FF46167-564A-4FAF-97F6-0BE710F420CC}" destId="{268B5328-333E-47B2-ADA1-198E73760886}" srcOrd="4" destOrd="0" presId="urn:microsoft.com/office/officeart/2005/8/layout/gear1"/>
    <dgm:cxn modelId="{A5D95D7D-5C4E-4EE6-A276-408C26C81423}" type="presParOf" srcId="{3FF46167-564A-4FAF-97F6-0BE710F420CC}" destId="{99316D3B-4706-4CEA-AB80-C307BF0D4967}" srcOrd="5" destOrd="0" presId="urn:microsoft.com/office/officeart/2005/8/layout/gear1"/>
    <dgm:cxn modelId="{F7D718DA-C093-4274-A2A1-BEC1655C7540}" type="presParOf" srcId="{3FF46167-564A-4FAF-97F6-0BE710F420CC}" destId="{6ABDBD54-E740-4DF7-8239-1F56A6B68EE3}" srcOrd="6" destOrd="0" presId="urn:microsoft.com/office/officeart/2005/8/layout/gear1"/>
    <dgm:cxn modelId="{713547E6-3EAB-47EA-BF82-475EAA6C1B91}" type="presParOf" srcId="{3FF46167-564A-4FAF-97F6-0BE710F420CC}" destId="{EA7E95E1-F502-4107-80DE-52B9499D7DEA}" srcOrd="7" destOrd="0" presId="urn:microsoft.com/office/officeart/2005/8/layout/gear1"/>
    <dgm:cxn modelId="{BA5180AD-F75A-47D5-A86D-9DF4613594D0}" type="presParOf" srcId="{3FF46167-564A-4FAF-97F6-0BE710F420CC}" destId="{5EE8D1DB-A5E6-40D2-855B-BFB609F6B90A}" srcOrd="8" destOrd="0" presId="urn:microsoft.com/office/officeart/2005/8/layout/gear1"/>
    <dgm:cxn modelId="{18E88A1C-299A-4C50-8416-2401D546FE7E}" type="presParOf" srcId="{3FF46167-564A-4FAF-97F6-0BE710F420CC}" destId="{BA0D0CE6-1722-4823-B497-40518F4252FD}" srcOrd="9" destOrd="0" presId="urn:microsoft.com/office/officeart/2005/8/layout/gear1"/>
    <dgm:cxn modelId="{F44E1908-5054-4207-A1A4-72FD0B0D2F65}" type="presParOf" srcId="{3FF46167-564A-4FAF-97F6-0BE710F420CC}" destId="{89F9BE4C-AC7C-45A7-BD5F-04E4D430F321}" srcOrd="10" destOrd="0" presId="urn:microsoft.com/office/officeart/2005/8/layout/gear1"/>
    <dgm:cxn modelId="{D5D188F2-7737-4F09-8A35-455D6601D944}" type="presParOf" srcId="{3FF46167-564A-4FAF-97F6-0BE710F420CC}" destId="{3D1244FE-C0B3-49E8-9F1B-F5CFCDF10263}" srcOrd="11" destOrd="0" presId="urn:microsoft.com/office/officeart/2005/8/layout/gear1"/>
    <dgm:cxn modelId="{BC8A7532-7B6D-4796-B61C-6F8E3E89F5FC}" type="presParOf" srcId="{3FF46167-564A-4FAF-97F6-0BE710F420CC}" destId="{68CDC929-2EFB-4518-8ECF-9A52721A3F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46588C-192A-4CFA-AE3B-EE7C4A19B1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03C1D55-268D-4C5F-8DA4-AAFB9AE7A3AD}">
      <dgm:prSet/>
      <dgm:spPr>
        <a:solidFill>
          <a:srgbClr val="FF0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Mye kjent</a:t>
          </a:r>
        </a:p>
        <a:p>
          <a:r>
            <a:rPr lang="nb-NO" dirty="0" smtClean="0">
              <a:solidFill>
                <a:schemeClr val="tx1"/>
              </a:solidFill>
            </a:rPr>
            <a:t>stoff</a:t>
          </a:r>
          <a:endParaRPr lang="nb-NO" dirty="0">
            <a:solidFill>
              <a:schemeClr val="tx1"/>
            </a:solidFill>
          </a:endParaRPr>
        </a:p>
      </dgm:t>
    </dgm:pt>
    <dgm:pt modelId="{A4F5360F-709F-4474-97C3-4E39876D7AFC}" type="parTrans" cxnId="{127B72A1-9CD1-4FD3-B1F5-4A1AFB793440}">
      <dgm:prSet/>
      <dgm:spPr/>
      <dgm:t>
        <a:bodyPr/>
        <a:lstStyle/>
        <a:p>
          <a:endParaRPr lang="nb-NO"/>
        </a:p>
      </dgm:t>
    </dgm:pt>
    <dgm:pt modelId="{BD9F9371-45D7-449B-8384-6CA2EA2EFBFD}" type="sibTrans" cxnId="{127B72A1-9CD1-4FD3-B1F5-4A1AFB793440}">
      <dgm:prSet/>
      <dgm:spPr/>
      <dgm:t>
        <a:bodyPr/>
        <a:lstStyle/>
        <a:p>
          <a:endParaRPr lang="nb-NO"/>
        </a:p>
      </dgm:t>
    </dgm:pt>
    <dgm:pt modelId="{F53734CA-CB8F-4119-9D66-B595A5F9700B}">
      <dgm:prSet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Mye nyttig stoff</a:t>
          </a:r>
          <a:endParaRPr lang="nb-NO" dirty="0">
            <a:solidFill>
              <a:schemeClr val="tx1"/>
            </a:solidFill>
          </a:endParaRPr>
        </a:p>
      </dgm:t>
    </dgm:pt>
    <dgm:pt modelId="{2AD513D5-4F97-4A94-94B2-9E0A0AEDDE9F}" type="parTrans" cxnId="{76FAA25A-57DC-4203-8F49-8E4DEBE570CC}">
      <dgm:prSet/>
      <dgm:spPr/>
      <dgm:t>
        <a:bodyPr/>
        <a:lstStyle/>
        <a:p>
          <a:endParaRPr lang="nb-NO"/>
        </a:p>
      </dgm:t>
    </dgm:pt>
    <dgm:pt modelId="{277D6F58-1A43-4F7E-BA0B-C42957B3E120}" type="sibTrans" cxnId="{76FAA25A-57DC-4203-8F49-8E4DEBE570CC}">
      <dgm:prSet/>
      <dgm:spPr/>
      <dgm:t>
        <a:bodyPr/>
        <a:lstStyle/>
        <a:p>
          <a:endParaRPr lang="nb-NO"/>
        </a:p>
      </dgm:t>
    </dgm:pt>
    <dgm:pt modelId="{2602946F-25D7-43FC-B919-169E0AAD3302}">
      <dgm:prSet/>
      <dgm:spPr>
        <a:solidFill>
          <a:srgbClr val="FF0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Tar mye tid!</a:t>
          </a:r>
        </a:p>
      </dgm:t>
    </dgm:pt>
    <dgm:pt modelId="{8A31BA98-CA5C-4789-B7DE-7AAD04AE5FFA}" type="parTrans" cxnId="{51F1B4E8-D50B-4D94-B648-AB8D61B7691F}">
      <dgm:prSet/>
      <dgm:spPr/>
      <dgm:t>
        <a:bodyPr/>
        <a:lstStyle/>
        <a:p>
          <a:endParaRPr lang="nb-NO"/>
        </a:p>
      </dgm:t>
    </dgm:pt>
    <dgm:pt modelId="{642B8AA7-26EE-495E-A69A-C0D8C6F7F165}" type="sibTrans" cxnId="{51F1B4E8-D50B-4D94-B648-AB8D61B7691F}">
      <dgm:prSet/>
      <dgm:spPr/>
      <dgm:t>
        <a:bodyPr/>
        <a:lstStyle/>
        <a:p>
          <a:endParaRPr lang="nb-NO"/>
        </a:p>
      </dgm:t>
    </dgm:pt>
    <dgm:pt modelId="{6D818961-AEFE-464E-8023-A718572A89F8}">
      <dgm:prSet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Litt som </a:t>
          </a:r>
          <a:r>
            <a:rPr lang="nb-NO" dirty="0" err="1" smtClean="0">
              <a:solidFill>
                <a:schemeClr val="tx1"/>
              </a:solidFill>
            </a:rPr>
            <a:t>Ex.Phil</a:t>
          </a:r>
          <a:r>
            <a:rPr lang="nb-NO" dirty="0" smtClean="0">
              <a:solidFill>
                <a:schemeClr val="tx1"/>
              </a:solidFill>
            </a:rPr>
            <a:t>.</a:t>
          </a:r>
          <a:endParaRPr lang="nb-NO" dirty="0">
            <a:solidFill>
              <a:schemeClr val="tx1"/>
            </a:solidFill>
          </a:endParaRPr>
        </a:p>
      </dgm:t>
    </dgm:pt>
    <dgm:pt modelId="{5AD8CFE9-E68F-4A93-8ED9-3B8EE9CE9CCE}" type="parTrans" cxnId="{DFDC518B-6CCF-410B-9DEB-DDB4DCF03261}">
      <dgm:prSet/>
      <dgm:spPr/>
      <dgm:t>
        <a:bodyPr/>
        <a:lstStyle/>
        <a:p>
          <a:endParaRPr lang="nb-NO"/>
        </a:p>
      </dgm:t>
    </dgm:pt>
    <dgm:pt modelId="{089409F0-7604-483E-BD8C-C94A0AD4702A}" type="sibTrans" cxnId="{DFDC518B-6CCF-410B-9DEB-DDB4DCF03261}">
      <dgm:prSet/>
      <dgm:spPr/>
      <dgm:t>
        <a:bodyPr/>
        <a:lstStyle/>
        <a:p>
          <a:endParaRPr lang="nb-NO"/>
        </a:p>
      </dgm:t>
    </dgm:pt>
    <dgm:pt modelId="{406BDD3D-F922-4970-B393-3BBF6374CFF2}">
      <dgm:prSet/>
      <dgm:spPr>
        <a:solidFill>
          <a:srgbClr val="FF0000"/>
        </a:solidFill>
      </dgm:spPr>
      <dgm:t>
        <a:bodyPr/>
        <a:lstStyle/>
        <a:p>
          <a:r>
            <a:rPr lang="nb-NO" dirty="0" err="1" smtClean="0">
              <a:solidFill>
                <a:schemeClr val="tx1"/>
              </a:solidFill>
            </a:rPr>
            <a:t>Good</a:t>
          </a:r>
          <a:r>
            <a:rPr lang="nb-NO" dirty="0" smtClean="0">
              <a:solidFill>
                <a:schemeClr val="tx1"/>
              </a:solidFill>
            </a:rPr>
            <a:t> </a:t>
          </a:r>
          <a:r>
            <a:rPr lang="nb-NO" dirty="0" err="1" smtClean="0">
              <a:solidFill>
                <a:schemeClr val="tx1"/>
              </a:solidFill>
            </a:rPr>
            <a:t>coffee</a:t>
          </a:r>
          <a:r>
            <a:rPr lang="nb-NO" dirty="0" smtClean="0">
              <a:solidFill>
                <a:schemeClr val="tx1"/>
              </a:solidFill>
            </a:rPr>
            <a:t> – </a:t>
          </a:r>
          <a:r>
            <a:rPr lang="nb-NO" dirty="0" err="1" smtClean="0">
              <a:solidFill>
                <a:schemeClr val="tx1"/>
              </a:solidFill>
            </a:rPr>
            <a:t>well</a:t>
          </a:r>
          <a:r>
            <a:rPr lang="nb-NO" dirty="0" smtClean="0">
              <a:solidFill>
                <a:schemeClr val="tx1"/>
              </a:solidFill>
            </a:rPr>
            <a:t> done!</a:t>
          </a:r>
          <a:endParaRPr lang="nb-NO" dirty="0">
            <a:solidFill>
              <a:schemeClr val="tx1"/>
            </a:solidFill>
          </a:endParaRPr>
        </a:p>
      </dgm:t>
    </dgm:pt>
    <dgm:pt modelId="{2092AE29-3387-4B71-9D30-A5B75851E00D}" type="parTrans" cxnId="{B6831CD5-F325-4A0B-83F8-BBA219AB934F}">
      <dgm:prSet/>
      <dgm:spPr/>
      <dgm:t>
        <a:bodyPr/>
        <a:lstStyle/>
        <a:p>
          <a:endParaRPr lang="nb-NO"/>
        </a:p>
      </dgm:t>
    </dgm:pt>
    <dgm:pt modelId="{F08860BF-8571-448D-9885-679D2C138EAD}" type="sibTrans" cxnId="{B6831CD5-F325-4A0B-83F8-BBA219AB934F}">
      <dgm:prSet/>
      <dgm:spPr/>
      <dgm:t>
        <a:bodyPr/>
        <a:lstStyle/>
        <a:p>
          <a:endParaRPr lang="nb-NO"/>
        </a:p>
      </dgm:t>
    </dgm:pt>
    <dgm:pt modelId="{EF616310-F672-4D64-8A0C-FC41984C2121}">
      <dgm:prSet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Kjekt å komme i gang</a:t>
          </a:r>
          <a:endParaRPr lang="nb-NO" dirty="0"/>
        </a:p>
      </dgm:t>
    </dgm:pt>
    <dgm:pt modelId="{FECC6609-A1E7-4DDF-8184-A3D7B72EED52}" type="parTrans" cxnId="{6AC554A4-82CF-4FA7-A18A-1D0218927979}">
      <dgm:prSet/>
      <dgm:spPr/>
      <dgm:t>
        <a:bodyPr/>
        <a:lstStyle/>
        <a:p>
          <a:endParaRPr lang="nb-NO"/>
        </a:p>
      </dgm:t>
    </dgm:pt>
    <dgm:pt modelId="{0BFBE5C1-93F5-4FAE-B19C-294C34878B3E}" type="sibTrans" cxnId="{6AC554A4-82CF-4FA7-A18A-1D0218927979}">
      <dgm:prSet/>
      <dgm:spPr/>
      <dgm:t>
        <a:bodyPr/>
        <a:lstStyle/>
        <a:p>
          <a:endParaRPr lang="nb-NO"/>
        </a:p>
      </dgm:t>
    </dgm:pt>
    <dgm:pt modelId="{84FCEA79-36D6-419A-96A1-4D7D7C1C4B08}" type="pres">
      <dgm:prSet presAssocID="{6B46588C-192A-4CFA-AE3B-EE7C4A19B1EE}" presName="diagram" presStyleCnt="0">
        <dgm:presLayoutVars>
          <dgm:dir/>
          <dgm:resizeHandles val="exact"/>
        </dgm:presLayoutVars>
      </dgm:prSet>
      <dgm:spPr/>
    </dgm:pt>
    <dgm:pt modelId="{3E4DD0A8-6899-48CB-AA40-932B06E0613E}" type="pres">
      <dgm:prSet presAssocID="{F53734CA-CB8F-4119-9D66-B595A5F970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AC5BA35-D957-4CA1-82C1-9F0BCD5536F6}" type="pres">
      <dgm:prSet presAssocID="{277D6F58-1A43-4F7E-BA0B-C42957B3E120}" presName="sibTrans" presStyleCnt="0"/>
      <dgm:spPr/>
    </dgm:pt>
    <dgm:pt modelId="{9EA72BD5-455F-4F86-8997-709913BCF214}" type="pres">
      <dgm:prSet presAssocID="{403C1D55-268D-4C5F-8DA4-AAFB9AE7A3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4436B5C-94BA-461F-A780-3712FF20A5A5}" type="pres">
      <dgm:prSet presAssocID="{BD9F9371-45D7-449B-8384-6CA2EA2EFBFD}" presName="sibTrans" presStyleCnt="0"/>
      <dgm:spPr/>
    </dgm:pt>
    <dgm:pt modelId="{6E6E2535-0A32-47AB-B086-F218E552C4CD}" type="pres">
      <dgm:prSet presAssocID="{2602946F-25D7-43FC-B919-169E0AAD330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1393BE2-1011-49B0-BC2F-2B6C29948E43}" type="pres">
      <dgm:prSet presAssocID="{642B8AA7-26EE-495E-A69A-C0D8C6F7F165}" presName="sibTrans" presStyleCnt="0"/>
      <dgm:spPr/>
    </dgm:pt>
    <dgm:pt modelId="{214AE613-81EF-4A55-A7E5-44024440AA5B}" type="pres">
      <dgm:prSet presAssocID="{EF616310-F672-4D64-8A0C-FC41984C212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24AD7EA-A98C-4EFF-834A-084624C73CB9}" type="pres">
      <dgm:prSet presAssocID="{0BFBE5C1-93F5-4FAE-B19C-294C34878B3E}" presName="sibTrans" presStyleCnt="0"/>
      <dgm:spPr/>
    </dgm:pt>
    <dgm:pt modelId="{13F438F0-68A8-4AEE-9AE7-8191CA5C241A}" type="pres">
      <dgm:prSet presAssocID="{6D818961-AEFE-464E-8023-A718572A89F8}" presName="node" presStyleLbl="node1" presStyleIdx="4" presStyleCnt="6">
        <dgm:presLayoutVars>
          <dgm:bulletEnabled val="1"/>
        </dgm:presLayoutVars>
      </dgm:prSet>
      <dgm:spPr/>
    </dgm:pt>
    <dgm:pt modelId="{67727B3A-BF97-466F-885B-B3C55B9DA2C7}" type="pres">
      <dgm:prSet presAssocID="{089409F0-7604-483E-BD8C-C94A0AD4702A}" presName="sibTrans" presStyleCnt="0"/>
      <dgm:spPr/>
    </dgm:pt>
    <dgm:pt modelId="{918043D9-C780-4A12-981D-30848FDD3B81}" type="pres">
      <dgm:prSet presAssocID="{406BDD3D-F922-4970-B393-3BBF6374CFF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8AE491B-E061-4128-939D-3C4EB15DC6CF}" type="presOf" srcId="{EF616310-F672-4D64-8A0C-FC41984C2121}" destId="{214AE613-81EF-4A55-A7E5-44024440AA5B}" srcOrd="0" destOrd="0" presId="urn:microsoft.com/office/officeart/2005/8/layout/default"/>
    <dgm:cxn modelId="{7420E469-B38F-4B2B-849C-A6A52E8EBF55}" type="presOf" srcId="{2602946F-25D7-43FC-B919-169E0AAD3302}" destId="{6E6E2535-0A32-47AB-B086-F218E552C4CD}" srcOrd="0" destOrd="0" presId="urn:microsoft.com/office/officeart/2005/8/layout/default"/>
    <dgm:cxn modelId="{51F1B4E8-D50B-4D94-B648-AB8D61B7691F}" srcId="{6B46588C-192A-4CFA-AE3B-EE7C4A19B1EE}" destId="{2602946F-25D7-43FC-B919-169E0AAD3302}" srcOrd="2" destOrd="0" parTransId="{8A31BA98-CA5C-4789-B7DE-7AAD04AE5FFA}" sibTransId="{642B8AA7-26EE-495E-A69A-C0D8C6F7F165}"/>
    <dgm:cxn modelId="{DFDC518B-6CCF-410B-9DEB-DDB4DCF03261}" srcId="{6B46588C-192A-4CFA-AE3B-EE7C4A19B1EE}" destId="{6D818961-AEFE-464E-8023-A718572A89F8}" srcOrd="4" destOrd="0" parTransId="{5AD8CFE9-E68F-4A93-8ED9-3B8EE9CE9CCE}" sibTransId="{089409F0-7604-483E-BD8C-C94A0AD4702A}"/>
    <dgm:cxn modelId="{F7ABBBE0-B978-4314-876A-C11A386F662D}" type="presOf" srcId="{406BDD3D-F922-4970-B393-3BBF6374CFF2}" destId="{918043D9-C780-4A12-981D-30848FDD3B81}" srcOrd="0" destOrd="0" presId="urn:microsoft.com/office/officeart/2005/8/layout/default"/>
    <dgm:cxn modelId="{6AC554A4-82CF-4FA7-A18A-1D0218927979}" srcId="{6B46588C-192A-4CFA-AE3B-EE7C4A19B1EE}" destId="{EF616310-F672-4D64-8A0C-FC41984C2121}" srcOrd="3" destOrd="0" parTransId="{FECC6609-A1E7-4DDF-8184-A3D7B72EED52}" sibTransId="{0BFBE5C1-93F5-4FAE-B19C-294C34878B3E}"/>
    <dgm:cxn modelId="{127B72A1-9CD1-4FD3-B1F5-4A1AFB793440}" srcId="{6B46588C-192A-4CFA-AE3B-EE7C4A19B1EE}" destId="{403C1D55-268D-4C5F-8DA4-AAFB9AE7A3AD}" srcOrd="1" destOrd="0" parTransId="{A4F5360F-709F-4474-97C3-4E39876D7AFC}" sibTransId="{BD9F9371-45D7-449B-8384-6CA2EA2EFBFD}"/>
    <dgm:cxn modelId="{884B6C2A-6063-40D2-B659-43CB3487F8FC}" type="presOf" srcId="{6B46588C-192A-4CFA-AE3B-EE7C4A19B1EE}" destId="{84FCEA79-36D6-419A-96A1-4D7D7C1C4B08}" srcOrd="0" destOrd="0" presId="urn:microsoft.com/office/officeart/2005/8/layout/default"/>
    <dgm:cxn modelId="{EB684A5F-80EB-4D1D-9E6C-D1AB3841F3A2}" type="presOf" srcId="{403C1D55-268D-4C5F-8DA4-AAFB9AE7A3AD}" destId="{9EA72BD5-455F-4F86-8997-709913BCF214}" srcOrd="0" destOrd="0" presId="urn:microsoft.com/office/officeart/2005/8/layout/default"/>
    <dgm:cxn modelId="{8CBBEF44-3D0F-4459-9BF5-2F0C08ED5422}" type="presOf" srcId="{F53734CA-CB8F-4119-9D66-B595A5F9700B}" destId="{3E4DD0A8-6899-48CB-AA40-932B06E0613E}" srcOrd="0" destOrd="0" presId="urn:microsoft.com/office/officeart/2005/8/layout/default"/>
    <dgm:cxn modelId="{76FAA25A-57DC-4203-8F49-8E4DEBE570CC}" srcId="{6B46588C-192A-4CFA-AE3B-EE7C4A19B1EE}" destId="{F53734CA-CB8F-4119-9D66-B595A5F9700B}" srcOrd="0" destOrd="0" parTransId="{2AD513D5-4F97-4A94-94B2-9E0A0AEDDE9F}" sibTransId="{277D6F58-1A43-4F7E-BA0B-C42957B3E120}"/>
    <dgm:cxn modelId="{E6160D09-2FCF-47A7-B3EA-22A1B90575E8}" type="presOf" srcId="{6D818961-AEFE-464E-8023-A718572A89F8}" destId="{13F438F0-68A8-4AEE-9AE7-8191CA5C241A}" srcOrd="0" destOrd="0" presId="urn:microsoft.com/office/officeart/2005/8/layout/default"/>
    <dgm:cxn modelId="{B6831CD5-F325-4A0B-83F8-BBA219AB934F}" srcId="{6B46588C-192A-4CFA-AE3B-EE7C4A19B1EE}" destId="{406BDD3D-F922-4970-B393-3BBF6374CFF2}" srcOrd="5" destOrd="0" parTransId="{2092AE29-3387-4B71-9D30-A5B75851E00D}" sibTransId="{F08860BF-8571-448D-9885-679D2C138EAD}"/>
    <dgm:cxn modelId="{637DB3F9-A035-4DAC-BE5C-F957B1EBF5CD}" type="presParOf" srcId="{84FCEA79-36D6-419A-96A1-4D7D7C1C4B08}" destId="{3E4DD0A8-6899-48CB-AA40-932B06E0613E}" srcOrd="0" destOrd="0" presId="urn:microsoft.com/office/officeart/2005/8/layout/default"/>
    <dgm:cxn modelId="{361F6DA0-3EA4-4F49-8A13-4DAA3A5EF311}" type="presParOf" srcId="{84FCEA79-36D6-419A-96A1-4D7D7C1C4B08}" destId="{7AC5BA35-D957-4CA1-82C1-9F0BCD5536F6}" srcOrd="1" destOrd="0" presId="urn:microsoft.com/office/officeart/2005/8/layout/default"/>
    <dgm:cxn modelId="{47D38ECE-8F44-494F-BBB8-E0E1F6ECEAB2}" type="presParOf" srcId="{84FCEA79-36D6-419A-96A1-4D7D7C1C4B08}" destId="{9EA72BD5-455F-4F86-8997-709913BCF214}" srcOrd="2" destOrd="0" presId="urn:microsoft.com/office/officeart/2005/8/layout/default"/>
    <dgm:cxn modelId="{5AD157BD-8814-4BC4-9DFD-76AB8A006E0E}" type="presParOf" srcId="{84FCEA79-36D6-419A-96A1-4D7D7C1C4B08}" destId="{A4436B5C-94BA-461F-A780-3712FF20A5A5}" srcOrd="3" destOrd="0" presId="urn:microsoft.com/office/officeart/2005/8/layout/default"/>
    <dgm:cxn modelId="{81D058F9-EFE2-4343-B037-4C35DBA3A598}" type="presParOf" srcId="{84FCEA79-36D6-419A-96A1-4D7D7C1C4B08}" destId="{6E6E2535-0A32-47AB-B086-F218E552C4CD}" srcOrd="4" destOrd="0" presId="urn:microsoft.com/office/officeart/2005/8/layout/default"/>
    <dgm:cxn modelId="{6B375AFA-F9E3-47AF-B0C6-6C1054C1EDC9}" type="presParOf" srcId="{84FCEA79-36D6-419A-96A1-4D7D7C1C4B08}" destId="{01393BE2-1011-49B0-BC2F-2B6C29948E43}" srcOrd="5" destOrd="0" presId="urn:microsoft.com/office/officeart/2005/8/layout/default"/>
    <dgm:cxn modelId="{62405242-9C15-4A17-B15E-06C198FB7972}" type="presParOf" srcId="{84FCEA79-36D6-419A-96A1-4D7D7C1C4B08}" destId="{214AE613-81EF-4A55-A7E5-44024440AA5B}" srcOrd="6" destOrd="0" presId="urn:microsoft.com/office/officeart/2005/8/layout/default"/>
    <dgm:cxn modelId="{CAF9513C-6DC8-41AF-AC3F-B20900C95BDF}" type="presParOf" srcId="{84FCEA79-36D6-419A-96A1-4D7D7C1C4B08}" destId="{E24AD7EA-A98C-4EFF-834A-084624C73CB9}" srcOrd="7" destOrd="0" presId="urn:microsoft.com/office/officeart/2005/8/layout/default"/>
    <dgm:cxn modelId="{D9727B80-6F22-4B5B-8B1C-B940D66829DB}" type="presParOf" srcId="{84FCEA79-36D6-419A-96A1-4D7D7C1C4B08}" destId="{13F438F0-68A8-4AEE-9AE7-8191CA5C241A}" srcOrd="8" destOrd="0" presId="urn:microsoft.com/office/officeart/2005/8/layout/default"/>
    <dgm:cxn modelId="{4A3D868E-919A-4930-A507-F0F3C80039DD}" type="presParOf" srcId="{84FCEA79-36D6-419A-96A1-4D7D7C1C4B08}" destId="{67727B3A-BF97-466F-885B-B3C55B9DA2C7}" srcOrd="9" destOrd="0" presId="urn:microsoft.com/office/officeart/2005/8/layout/default"/>
    <dgm:cxn modelId="{3D2EB096-2B79-4E72-92B6-6DB1C9D58D52}" type="presParOf" srcId="{84FCEA79-36D6-419A-96A1-4D7D7C1C4B08}" destId="{918043D9-C780-4A12-981D-30848FDD3B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E3BA4F-E071-4FFE-A181-B296F0ADEE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1469E28-B5BC-4D72-8DC4-8F2881141A7E}">
      <dgm:prSet phldrT="[Tekst]"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Snakk</a:t>
          </a:r>
          <a:endParaRPr lang="nb-NO" dirty="0">
            <a:solidFill>
              <a:schemeClr val="tx1"/>
            </a:solidFill>
          </a:endParaRPr>
        </a:p>
      </dgm:t>
    </dgm:pt>
    <dgm:pt modelId="{D8A01B94-CD1A-41F6-99D5-1AC648735605}" type="parTrans" cxnId="{A08866BA-BB13-4411-B81E-D357F42F977E}">
      <dgm:prSet/>
      <dgm:spPr/>
      <dgm:t>
        <a:bodyPr/>
        <a:lstStyle/>
        <a:p>
          <a:endParaRPr lang="nb-NO"/>
        </a:p>
      </dgm:t>
    </dgm:pt>
    <dgm:pt modelId="{1FCD0677-DBFC-4A59-A0C2-11A1ACD664FC}" type="sibTrans" cxnId="{A08866BA-BB13-4411-B81E-D357F42F977E}">
      <dgm:prSet/>
      <dgm:spPr/>
      <dgm:t>
        <a:bodyPr/>
        <a:lstStyle/>
        <a:p>
          <a:endParaRPr lang="nb-NO"/>
        </a:p>
      </dgm:t>
    </dgm:pt>
    <dgm:pt modelId="{27F0F067-3107-485E-987A-7A4F501B8BB1}">
      <dgm:prSet phldrT="[Tekst]"/>
      <dgm:spPr>
        <a:solidFill>
          <a:srgbClr val="FFE38B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Etikk</a:t>
          </a:r>
          <a:endParaRPr lang="nb-NO" dirty="0">
            <a:solidFill>
              <a:schemeClr val="tx1"/>
            </a:solidFill>
          </a:endParaRPr>
        </a:p>
      </dgm:t>
    </dgm:pt>
    <dgm:pt modelId="{4E17F5F5-4B73-4364-AC62-800B5ECB435C}" type="parTrans" cxnId="{405B791E-0C3B-4247-AC7C-39583FB53E2D}">
      <dgm:prSet/>
      <dgm:spPr/>
      <dgm:t>
        <a:bodyPr/>
        <a:lstStyle/>
        <a:p>
          <a:endParaRPr lang="nb-NO"/>
        </a:p>
      </dgm:t>
    </dgm:pt>
    <dgm:pt modelId="{3F7E990C-EE98-46D4-82AF-EF75748F10BD}" type="sibTrans" cxnId="{405B791E-0C3B-4247-AC7C-39583FB53E2D}">
      <dgm:prSet/>
      <dgm:spPr/>
      <dgm:t>
        <a:bodyPr/>
        <a:lstStyle/>
        <a:p>
          <a:endParaRPr lang="nb-NO"/>
        </a:p>
      </dgm:t>
    </dgm:pt>
    <dgm:pt modelId="{51CB74A6-E45F-4CEC-9E6A-D19BFF6DA83C}">
      <dgm:prSet phldrT="[Tekst]"/>
      <dgm:spPr>
        <a:solidFill>
          <a:srgbClr val="9C5A36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Skriv</a:t>
          </a:r>
          <a:endParaRPr lang="nb-NO" dirty="0">
            <a:solidFill>
              <a:schemeClr val="tx1"/>
            </a:solidFill>
          </a:endParaRPr>
        </a:p>
      </dgm:t>
    </dgm:pt>
    <dgm:pt modelId="{08472DC6-762D-4D38-BFC5-5CD34374ABC3}" type="parTrans" cxnId="{D11D7949-1DDF-4963-A2BA-005275271606}">
      <dgm:prSet/>
      <dgm:spPr/>
      <dgm:t>
        <a:bodyPr/>
        <a:lstStyle/>
        <a:p>
          <a:endParaRPr lang="nb-NO"/>
        </a:p>
      </dgm:t>
    </dgm:pt>
    <dgm:pt modelId="{7A071D73-BF1E-4578-AAF5-5C031F90AE24}" type="sibTrans" cxnId="{D11D7949-1DDF-4963-A2BA-005275271606}">
      <dgm:prSet/>
      <dgm:spPr/>
      <dgm:t>
        <a:bodyPr/>
        <a:lstStyle/>
        <a:p>
          <a:endParaRPr lang="nb-NO"/>
        </a:p>
      </dgm:t>
    </dgm:pt>
    <dgm:pt modelId="{0C27BF99-8A5C-4BF2-A89F-591C6337AF5A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Søk</a:t>
          </a:r>
          <a:endParaRPr lang="nb-NO" dirty="0">
            <a:solidFill>
              <a:schemeClr val="tx1"/>
            </a:solidFill>
          </a:endParaRPr>
        </a:p>
      </dgm:t>
    </dgm:pt>
    <dgm:pt modelId="{6BF56E41-AA8C-43AC-B0B8-CFD557ED7F88}" type="parTrans" cxnId="{A86A12E6-2AE6-4DD1-9D3A-C42D2BF679DB}">
      <dgm:prSet/>
      <dgm:spPr/>
      <dgm:t>
        <a:bodyPr/>
        <a:lstStyle/>
        <a:p>
          <a:endParaRPr lang="nb-NO"/>
        </a:p>
      </dgm:t>
    </dgm:pt>
    <dgm:pt modelId="{402FE080-7458-4847-B06D-34D835D67031}" type="sibTrans" cxnId="{A86A12E6-2AE6-4DD1-9D3A-C42D2BF679DB}">
      <dgm:prSet/>
      <dgm:spPr/>
      <dgm:t>
        <a:bodyPr/>
        <a:lstStyle/>
        <a:p>
          <a:endParaRPr lang="nb-NO"/>
        </a:p>
      </dgm:t>
    </dgm:pt>
    <dgm:pt modelId="{BC2CEA91-D5E3-4785-B685-46904FD0905D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Søk</a:t>
          </a:r>
          <a:endParaRPr lang="nb-NO" dirty="0">
            <a:solidFill>
              <a:schemeClr val="tx1"/>
            </a:solidFill>
          </a:endParaRPr>
        </a:p>
      </dgm:t>
    </dgm:pt>
    <dgm:pt modelId="{B3723B80-BEBF-4BCE-BCA0-C3E6579D7BF4}" type="parTrans" cxnId="{DE1BA274-BC9E-4FE2-95F0-F8EBFAB378A8}">
      <dgm:prSet/>
      <dgm:spPr/>
      <dgm:t>
        <a:bodyPr/>
        <a:lstStyle/>
        <a:p>
          <a:endParaRPr lang="nb-NO"/>
        </a:p>
      </dgm:t>
    </dgm:pt>
    <dgm:pt modelId="{7F19982A-9C0D-48BF-838B-B6ACB3E73B8C}" type="sibTrans" cxnId="{DE1BA274-BC9E-4FE2-95F0-F8EBFAB378A8}">
      <dgm:prSet/>
      <dgm:spPr/>
      <dgm:t>
        <a:bodyPr/>
        <a:lstStyle/>
        <a:p>
          <a:endParaRPr lang="nb-NO"/>
        </a:p>
      </dgm:t>
    </dgm:pt>
    <dgm:pt modelId="{2F37FABC-3B5C-4D5F-8161-C78F37B68CE0}">
      <dgm:prSet phldrT="[Tekst]"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Snakk</a:t>
          </a:r>
          <a:endParaRPr lang="nb-NO" dirty="0">
            <a:solidFill>
              <a:schemeClr val="tx1"/>
            </a:solidFill>
          </a:endParaRPr>
        </a:p>
      </dgm:t>
    </dgm:pt>
    <dgm:pt modelId="{15CFD975-B1E8-4B6C-A9B3-AC8F054CB7F9}" type="parTrans" cxnId="{3ADB85F2-54A9-47F3-8A83-5B22AFAA969B}">
      <dgm:prSet/>
      <dgm:spPr/>
      <dgm:t>
        <a:bodyPr/>
        <a:lstStyle/>
        <a:p>
          <a:endParaRPr lang="nb-NO"/>
        </a:p>
      </dgm:t>
    </dgm:pt>
    <dgm:pt modelId="{35B2DBD9-FF07-4269-A6E8-9DBCF8CBADFB}" type="sibTrans" cxnId="{3ADB85F2-54A9-47F3-8A83-5B22AFAA969B}">
      <dgm:prSet/>
      <dgm:spPr/>
      <dgm:t>
        <a:bodyPr/>
        <a:lstStyle/>
        <a:p>
          <a:endParaRPr lang="nb-NO"/>
        </a:p>
      </dgm:t>
    </dgm:pt>
    <dgm:pt modelId="{BCD70105-C592-4C0A-BE00-4C801A8989A4}">
      <dgm:prSet phldrT="[Tekst]"/>
      <dgm:spPr>
        <a:solidFill>
          <a:srgbClr val="FFE38B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Etikk</a:t>
          </a:r>
          <a:endParaRPr lang="nb-NO" dirty="0">
            <a:solidFill>
              <a:schemeClr val="tx1"/>
            </a:solidFill>
          </a:endParaRPr>
        </a:p>
      </dgm:t>
    </dgm:pt>
    <dgm:pt modelId="{720E109C-BCC8-4CE0-BA53-68969D5D3BC4}" type="parTrans" cxnId="{51658385-602F-4086-910B-D6C64003AB19}">
      <dgm:prSet/>
      <dgm:spPr/>
      <dgm:t>
        <a:bodyPr/>
        <a:lstStyle/>
        <a:p>
          <a:endParaRPr lang="nb-NO"/>
        </a:p>
      </dgm:t>
    </dgm:pt>
    <dgm:pt modelId="{9BEE2E13-1388-45FA-BCE8-F2203EFFDF44}" type="sibTrans" cxnId="{51658385-602F-4086-910B-D6C64003AB19}">
      <dgm:prSet/>
      <dgm:spPr/>
      <dgm:t>
        <a:bodyPr/>
        <a:lstStyle/>
        <a:p>
          <a:endParaRPr lang="nb-NO"/>
        </a:p>
      </dgm:t>
    </dgm:pt>
    <dgm:pt modelId="{0BE04DB2-7E36-4F87-B0B1-DEFA3601946E}">
      <dgm:prSet phldrT="[Tekst]"/>
      <dgm:spPr>
        <a:solidFill>
          <a:srgbClr val="9C5A36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Skriv</a:t>
          </a:r>
          <a:endParaRPr lang="nb-NO" dirty="0">
            <a:solidFill>
              <a:schemeClr val="tx1"/>
            </a:solidFill>
          </a:endParaRPr>
        </a:p>
      </dgm:t>
    </dgm:pt>
    <dgm:pt modelId="{0EBE0D8B-F116-4180-8158-10D1EF5C7FA6}" type="parTrans" cxnId="{C5ABE75D-0480-49FC-85FB-2D5356D87DCE}">
      <dgm:prSet/>
      <dgm:spPr/>
      <dgm:t>
        <a:bodyPr/>
        <a:lstStyle/>
        <a:p>
          <a:endParaRPr lang="nb-NO"/>
        </a:p>
      </dgm:t>
    </dgm:pt>
    <dgm:pt modelId="{B9EEFB08-C8CC-42B0-8DF9-4F438CA67AC5}" type="sibTrans" cxnId="{C5ABE75D-0480-49FC-85FB-2D5356D87DCE}">
      <dgm:prSet/>
      <dgm:spPr/>
      <dgm:t>
        <a:bodyPr/>
        <a:lstStyle/>
        <a:p>
          <a:endParaRPr lang="nb-NO"/>
        </a:p>
      </dgm:t>
    </dgm:pt>
    <dgm:pt modelId="{96999E80-B20C-4013-B85B-681FB65BF8A7}" type="pres">
      <dgm:prSet presAssocID="{59E3BA4F-E071-4FFE-A181-B296F0ADEE03}" presName="diagram" presStyleCnt="0">
        <dgm:presLayoutVars>
          <dgm:dir/>
          <dgm:resizeHandles val="exact"/>
        </dgm:presLayoutVars>
      </dgm:prSet>
      <dgm:spPr/>
    </dgm:pt>
    <dgm:pt modelId="{2B525E47-1B50-4047-B510-340842919D4D}" type="pres">
      <dgm:prSet presAssocID="{61469E28-B5BC-4D72-8DC4-8F2881141A7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48F5335-3A26-4276-90A5-F2FAB0D8C44C}" type="pres">
      <dgm:prSet presAssocID="{1FCD0677-DBFC-4A59-A0C2-11A1ACD664FC}" presName="sibTrans" presStyleCnt="0"/>
      <dgm:spPr/>
    </dgm:pt>
    <dgm:pt modelId="{1A302733-4694-4BCF-80F5-EF7253790EC9}" type="pres">
      <dgm:prSet presAssocID="{27F0F067-3107-485E-987A-7A4F501B8BB1}" presName="node" presStyleLbl="node1" presStyleIdx="1" presStyleCnt="8" custLinFactNeighborX="-1453" custLinFactNeighborY="113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FB3245D-FAF6-469D-956F-2AF1A6FE5BF1}" type="pres">
      <dgm:prSet presAssocID="{3F7E990C-EE98-46D4-82AF-EF75748F10BD}" presName="sibTrans" presStyleCnt="0"/>
      <dgm:spPr/>
    </dgm:pt>
    <dgm:pt modelId="{BFBA3487-5301-4005-A0BA-B6AE91A57851}" type="pres">
      <dgm:prSet presAssocID="{51CB74A6-E45F-4CEC-9E6A-D19BFF6DA83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94DEE3A-D50E-4790-B5E3-964885A1F88B}" type="pres">
      <dgm:prSet presAssocID="{7A071D73-BF1E-4578-AAF5-5C031F90AE24}" presName="sibTrans" presStyleCnt="0"/>
      <dgm:spPr/>
    </dgm:pt>
    <dgm:pt modelId="{25034D94-A6B3-43D3-884A-C9D9ABCBEC24}" type="pres">
      <dgm:prSet presAssocID="{0C27BF99-8A5C-4BF2-A89F-591C6337AF5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C180672-D6B7-4560-A494-9A518916F57F}" type="pres">
      <dgm:prSet presAssocID="{402FE080-7458-4847-B06D-34D835D67031}" presName="sibTrans" presStyleCnt="0"/>
      <dgm:spPr/>
    </dgm:pt>
    <dgm:pt modelId="{54EEF93B-CAF3-4D87-8421-6E28EF264AA4}" type="pres">
      <dgm:prSet presAssocID="{BC2CEA91-D5E3-4785-B685-46904FD0905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03941DE-D375-4AA7-B88C-0EFCAE23D4E5}" type="pres">
      <dgm:prSet presAssocID="{7F19982A-9C0D-48BF-838B-B6ACB3E73B8C}" presName="sibTrans" presStyleCnt="0"/>
      <dgm:spPr/>
    </dgm:pt>
    <dgm:pt modelId="{A06E4A0F-FF32-4424-8A06-9DC966B1C73C}" type="pres">
      <dgm:prSet presAssocID="{2F37FABC-3B5C-4D5F-8161-C78F37B68CE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69B8474-A6F7-4CE4-A177-E8EE1772C682}" type="pres">
      <dgm:prSet presAssocID="{35B2DBD9-FF07-4269-A6E8-9DBCF8CBADFB}" presName="sibTrans" presStyleCnt="0"/>
      <dgm:spPr/>
    </dgm:pt>
    <dgm:pt modelId="{1ECD42AB-52E3-4CC4-9899-37A2BA032315}" type="pres">
      <dgm:prSet presAssocID="{BCD70105-C592-4C0A-BE00-4C801A8989A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940D6D5-EF97-4347-8145-0AC88FF6DFEF}" type="pres">
      <dgm:prSet presAssocID="{9BEE2E13-1388-45FA-BCE8-F2203EFFDF44}" presName="sibTrans" presStyleCnt="0"/>
      <dgm:spPr/>
    </dgm:pt>
    <dgm:pt modelId="{AD35CD26-0583-4997-ACDB-B31B74AF8092}" type="pres">
      <dgm:prSet presAssocID="{0BE04DB2-7E36-4F87-B0B1-DEFA3601946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8F219D3-E3C3-4B15-87B6-96B2BAAF8952}" type="presOf" srcId="{61469E28-B5BC-4D72-8DC4-8F2881141A7E}" destId="{2B525E47-1B50-4047-B510-340842919D4D}" srcOrd="0" destOrd="0" presId="urn:microsoft.com/office/officeart/2005/8/layout/default"/>
    <dgm:cxn modelId="{3ADB85F2-54A9-47F3-8A83-5B22AFAA969B}" srcId="{59E3BA4F-E071-4FFE-A181-B296F0ADEE03}" destId="{2F37FABC-3B5C-4D5F-8161-C78F37B68CE0}" srcOrd="5" destOrd="0" parTransId="{15CFD975-B1E8-4B6C-A9B3-AC8F054CB7F9}" sibTransId="{35B2DBD9-FF07-4269-A6E8-9DBCF8CBADFB}"/>
    <dgm:cxn modelId="{A86A12E6-2AE6-4DD1-9D3A-C42D2BF679DB}" srcId="{59E3BA4F-E071-4FFE-A181-B296F0ADEE03}" destId="{0C27BF99-8A5C-4BF2-A89F-591C6337AF5A}" srcOrd="3" destOrd="0" parTransId="{6BF56E41-AA8C-43AC-B0B8-CFD557ED7F88}" sibTransId="{402FE080-7458-4847-B06D-34D835D67031}"/>
    <dgm:cxn modelId="{4486563B-C063-4295-AED2-AFB4C6BFBCB6}" type="presOf" srcId="{2F37FABC-3B5C-4D5F-8161-C78F37B68CE0}" destId="{A06E4A0F-FF32-4424-8A06-9DC966B1C73C}" srcOrd="0" destOrd="0" presId="urn:microsoft.com/office/officeart/2005/8/layout/default"/>
    <dgm:cxn modelId="{9BCAD0D8-4119-46B4-83AC-109CA7A1E6DB}" type="presOf" srcId="{BC2CEA91-D5E3-4785-B685-46904FD0905D}" destId="{54EEF93B-CAF3-4D87-8421-6E28EF264AA4}" srcOrd="0" destOrd="0" presId="urn:microsoft.com/office/officeart/2005/8/layout/default"/>
    <dgm:cxn modelId="{51658385-602F-4086-910B-D6C64003AB19}" srcId="{59E3BA4F-E071-4FFE-A181-B296F0ADEE03}" destId="{BCD70105-C592-4C0A-BE00-4C801A8989A4}" srcOrd="6" destOrd="0" parTransId="{720E109C-BCC8-4CE0-BA53-68969D5D3BC4}" sibTransId="{9BEE2E13-1388-45FA-BCE8-F2203EFFDF44}"/>
    <dgm:cxn modelId="{1B876A1F-006A-4233-8494-8D0DE9D4B49D}" type="presOf" srcId="{0BE04DB2-7E36-4F87-B0B1-DEFA3601946E}" destId="{AD35CD26-0583-4997-ACDB-B31B74AF8092}" srcOrd="0" destOrd="0" presId="urn:microsoft.com/office/officeart/2005/8/layout/default"/>
    <dgm:cxn modelId="{DE1BA274-BC9E-4FE2-95F0-F8EBFAB378A8}" srcId="{59E3BA4F-E071-4FFE-A181-B296F0ADEE03}" destId="{BC2CEA91-D5E3-4785-B685-46904FD0905D}" srcOrd="4" destOrd="0" parTransId="{B3723B80-BEBF-4BCE-BCA0-C3E6579D7BF4}" sibTransId="{7F19982A-9C0D-48BF-838B-B6ACB3E73B8C}"/>
    <dgm:cxn modelId="{216A4EE4-B941-44E8-8C95-56543DBD5D54}" type="presOf" srcId="{51CB74A6-E45F-4CEC-9E6A-D19BFF6DA83C}" destId="{BFBA3487-5301-4005-A0BA-B6AE91A57851}" srcOrd="0" destOrd="0" presId="urn:microsoft.com/office/officeart/2005/8/layout/default"/>
    <dgm:cxn modelId="{A08866BA-BB13-4411-B81E-D357F42F977E}" srcId="{59E3BA4F-E071-4FFE-A181-B296F0ADEE03}" destId="{61469E28-B5BC-4D72-8DC4-8F2881141A7E}" srcOrd="0" destOrd="0" parTransId="{D8A01B94-CD1A-41F6-99D5-1AC648735605}" sibTransId="{1FCD0677-DBFC-4A59-A0C2-11A1ACD664FC}"/>
    <dgm:cxn modelId="{3BDEB866-A166-4D33-9DEB-2B7E939A352E}" type="presOf" srcId="{0C27BF99-8A5C-4BF2-A89F-591C6337AF5A}" destId="{25034D94-A6B3-43D3-884A-C9D9ABCBEC24}" srcOrd="0" destOrd="0" presId="urn:microsoft.com/office/officeart/2005/8/layout/default"/>
    <dgm:cxn modelId="{ACA36736-1435-4C4D-A021-FA1E0CDFDC53}" type="presOf" srcId="{27F0F067-3107-485E-987A-7A4F501B8BB1}" destId="{1A302733-4694-4BCF-80F5-EF7253790EC9}" srcOrd="0" destOrd="0" presId="urn:microsoft.com/office/officeart/2005/8/layout/default"/>
    <dgm:cxn modelId="{405B791E-0C3B-4247-AC7C-39583FB53E2D}" srcId="{59E3BA4F-E071-4FFE-A181-B296F0ADEE03}" destId="{27F0F067-3107-485E-987A-7A4F501B8BB1}" srcOrd="1" destOrd="0" parTransId="{4E17F5F5-4B73-4364-AC62-800B5ECB435C}" sibTransId="{3F7E990C-EE98-46D4-82AF-EF75748F10BD}"/>
    <dgm:cxn modelId="{C5ABE75D-0480-49FC-85FB-2D5356D87DCE}" srcId="{59E3BA4F-E071-4FFE-A181-B296F0ADEE03}" destId="{0BE04DB2-7E36-4F87-B0B1-DEFA3601946E}" srcOrd="7" destOrd="0" parTransId="{0EBE0D8B-F116-4180-8158-10D1EF5C7FA6}" sibTransId="{B9EEFB08-C8CC-42B0-8DF9-4F438CA67AC5}"/>
    <dgm:cxn modelId="{7FFE8781-CBF8-4636-A70C-7A5D477464E5}" type="presOf" srcId="{BCD70105-C592-4C0A-BE00-4C801A8989A4}" destId="{1ECD42AB-52E3-4CC4-9899-37A2BA032315}" srcOrd="0" destOrd="0" presId="urn:microsoft.com/office/officeart/2005/8/layout/default"/>
    <dgm:cxn modelId="{D11D7949-1DDF-4963-A2BA-005275271606}" srcId="{59E3BA4F-E071-4FFE-A181-B296F0ADEE03}" destId="{51CB74A6-E45F-4CEC-9E6A-D19BFF6DA83C}" srcOrd="2" destOrd="0" parTransId="{08472DC6-762D-4D38-BFC5-5CD34374ABC3}" sibTransId="{7A071D73-BF1E-4578-AAF5-5C031F90AE24}"/>
    <dgm:cxn modelId="{0D900358-F049-4FAD-8C05-31FB989ACC68}" type="presOf" srcId="{59E3BA4F-E071-4FFE-A181-B296F0ADEE03}" destId="{96999E80-B20C-4013-B85B-681FB65BF8A7}" srcOrd="0" destOrd="0" presId="urn:microsoft.com/office/officeart/2005/8/layout/default"/>
    <dgm:cxn modelId="{B08F0A6A-A9EF-4181-87D7-094315B7D5DB}" type="presParOf" srcId="{96999E80-B20C-4013-B85B-681FB65BF8A7}" destId="{2B525E47-1B50-4047-B510-340842919D4D}" srcOrd="0" destOrd="0" presId="urn:microsoft.com/office/officeart/2005/8/layout/default"/>
    <dgm:cxn modelId="{9785660D-D4A4-49C4-A344-496DF9DF6925}" type="presParOf" srcId="{96999E80-B20C-4013-B85B-681FB65BF8A7}" destId="{248F5335-3A26-4276-90A5-F2FAB0D8C44C}" srcOrd="1" destOrd="0" presId="urn:microsoft.com/office/officeart/2005/8/layout/default"/>
    <dgm:cxn modelId="{1654830E-1604-45E0-BD19-4E62D72A23C0}" type="presParOf" srcId="{96999E80-B20C-4013-B85B-681FB65BF8A7}" destId="{1A302733-4694-4BCF-80F5-EF7253790EC9}" srcOrd="2" destOrd="0" presId="urn:microsoft.com/office/officeart/2005/8/layout/default"/>
    <dgm:cxn modelId="{0A8B9A16-87F0-4EC2-B970-1045825F4915}" type="presParOf" srcId="{96999E80-B20C-4013-B85B-681FB65BF8A7}" destId="{8FB3245D-FAF6-469D-956F-2AF1A6FE5BF1}" srcOrd="3" destOrd="0" presId="urn:microsoft.com/office/officeart/2005/8/layout/default"/>
    <dgm:cxn modelId="{32F58DCD-5814-4FDC-B300-51FFDAB8FD89}" type="presParOf" srcId="{96999E80-B20C-4013-B85B-681FB65BF8A7}" destId="{BFBA3487-5301-4005-A0BA-B6AE91A57851}" srcOrd="4" destOrd="0" presId="urn:microsoft.com/office/officeart/2005/8/layout/default"/>
    <dgm:cxn modelId="{F41B9FD8-4034-4AC6-B3FF-9E88BDF52545}" type="presParOf" srcId="{96999E80-B20C-4013-B85B-681FB65BF8A7}" destId="{994DEE3A-D50E-4790-B5E3-964885A1F88B}" srcOrd="5" destOrd="0" presId="urn:microsoft.com/office/officeart/2005/8/layout/default"/>
    <dgm:cxn modelId="{7728EDFD-7080-4099-9333-C0E90001512C}" type="presParOf" srcId="{96999E80-B20C-4013-B85B-681FB65BF8A7}" destId="{25034D94-A6B3-43D3-884A-C9D9ABCBEC24}" srcOrd="6" destOrd="0" presId="urn:microsoft.com/office/officeart/2005/8/layout/default"/>
    <dgm:cxn modelId="{9B3653BE-5929-4ABE-9625-65D4709F182F}" type="presParOf" srcId="{96999E80-B20C-4013-B85B-681FB65BF8A7}" destId="{4C180672-D6B7-4560-A494-9A518916F57F}" srcOrd="7" destOrd="0" presId="urn:microsoft.com/office/officeart/2005/8/layout/default"/>
    <dgm:cxn modelId="{724D6909-23FA-45C2-8F9B-99AE25E315A7}" type="presParOf" srcId="{96999E80-B20C-4013-B85B-681FB65BF8A7}" destId="{54EEF93B-CAF3-4D87-8421-6E28EF264AA4}" srcOrd="8" destOrd="0" presId="urn:microsoft.com/office/officeart/2005/8/layout/default"/>
    <dgm:cxn modelId="{751A9D9B-E074-4FFC-B6CB-58EA74795813}" type="presParOf" srcId="{96999E80-B20C-4013-B85B-681FB65BF8A7}" destId="{C03941DE-D375-4AA7-B88C-0EFCAE23D4E5}" srcOrd="9" destOrd="0" presId="urn:microsoft.com/office/officeart/2005/8/layout/default"/>
    <dgm:cxn modelId="{7AD6E331-EDF6-4FCA-B7C9-56C592D9F4DF}" type="presParOf" srcId="{96999E80-B20C-4013-B85B-681FB65BF8A7}" destId="{A06E4A0F-FF32-4424-8A06-9DC966B1C73C}" srcOrd="10" destOrd="0" presId="urn:microsoft.com/office/officeart/2005/8/layout/default"/>
    <dgm:cxn modelId="{4133E2F5-F44B-4994-A864-3A6EA89C9F31}" type="presParOf" srcId="{96999E80-B20C-4013-B85B-681FB65BF8A7}" destId="{069B8474-A6F7-4CE4-A177-E8EE1772C682}" srcOrd="11" destOrd="0" presId="urn:microsoft.com/office/officeart/2005/8/layout/default"/>
    <dgm:cxn modelId="{6700C3DE-12B7-4B66-9EDD-925E950EAC90}" type="presParOf" srcId="{96999E80-B20C-4013-B85B-681FB65BF8A7}" destId="{1ECD42AB-52E3-4CC4-9899-37A2BA032315}" srcOrd="12" destOrd="0" presId="urn:microsoft.com/office/officeart/2005/8/layout/default"/>
    <dgm:cxn modelId="{15DE0F28-F1C6-413E-A1D8-3130889A4481}" type="presParOf" srcId="{96999E80-B20C-4013-B85B-681FB65BF8A7}" destId="{0940D6D5-EF97-4347-8145-0AC88FF6DFEF}" srcOrd="13" destOrd="0" presId="urn:microsoft.com/office/officeart/2005/8/layout/default"/>
    <dgm:cxn modelId="{2F34F1E9-3EE5-408C-9AC5-D1E0457233EA}" type="presParOf" srcId="{96999E80-B20C-4013-B85B-681FB65BF8A7}" destId="{AD35CD26-0583-4997-ACDB-B31B74AF809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E3BA4F-E071-4FFE-A181-B296F0ADEE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1469E28-B5BC-4D72-8DC4-8F2881141A7E}">
      <dgm:prSet phldrT="[Tekst]"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Snakk</a:t>
          </a:r>
          <a:endParaRPr lang="nb-NO" dirty="0">
            <a:solidFill>
              <a:schemeClr val="tx1"/>
            </a:solidFill>
          </a:endParaRPr>
        </a:p>
      </dgm:t>
    </dgm:pt>
    <dgm:pt modelId="{D8A01B94-CD1A-41F6-99D5-1AC648735605}" type="parTrans" cxnId="{A08866BA-BB13-4411-B81E-D357F42F977E}">
      <dgm:prSet/>
      <dgm:spPr/>
      <dgm:t>
        <a:bodyPr/>
        <a:lstStyle/>
        <a:p>
          <a:endParaRPr lang="nb-NO"/>
        </a:p>
      </dgm:t>
    </dgm:pt>
    <dgm:pt modelId="{1FCD0677-DBFC-4A59-A0C2-11A1ACD664FC}" type="sibTrans" cxnId="{A08866BA-BB13-4411-B81E-D357F42F977E}">
      <dgm:prSet/>
      <dgm:spPr/>
      <dgm:t>
        <a:bodyPr/>
        <a:lstStyle/>
        <a:p>
          <a:endParaRPr lang="nb-NO"/>
        </a:p>
      </dgm:t>
    </dgm:pt>
    <dgm:pt modelId="{27F0F067-3107-485E-987A-7A4F501B8BB1}">
      <dgm:prSet phldrT="[Tekst]"/>
      <dgm:spPr>
        <a:solidFill>
          <a:srgbClr val="FFE38B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Etikk</a:t>
          </a:r>
          <a:endParaRPr lang="nb-NO" dirty="0">
            <a:solidFill>
              <a:schemeClr val="tx1"/>
            </a:solidFill>
          </a:endParaRPr>
        </a:p>
      </dgm:t>
    </dgm:pt>
    <dgm:pt modelId="{4E17F5F5-4B73-4364-AC62-800B5ECB435C}" type="parTrans" cxnId="{405B791E-0C3B-4247-AC7C-39583FB53E2D}">
      <dgm:prSet/>
      <dgm:spPr/>
      <dgm:t>
        <a:bodyPr/>
        <a:lstStyle/>
        <a:p>
          <a:endParaRPr lang="nb-NO"/>
        </a:p>
      </dgm:t>
    </dgm:pt>
    <dgm:pt modelId="{3F7E990C-EE98-46D4-82AF-EF75748F10BD}" type="sibTrans" cxnId="{405B791E-0C3B-4247-AC7C-39583FB53E2D}">
      <dgm:prSet/>
      <dgm:spPr/>
      <dgm:t>
        <a:bodyPr/>
        <a:lstStyle/>
        <a:p>
          <a:endParaRPr lang="nb-NO"/>
        </a:p>
      </dgm:t>
    </dgm:pt>
    <dgm:pt modelId="{51CB74A6-E45F-4CEC-9E6A-D19BFF6DA83C}">
      <dgm:prSet phldrT="[Tekst]"/>
      <dgm:spPr>
        <a:solidFill>
          <a:srgbClr val="9C5A36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Skriv</a:t>
          </a:r>
          <a:endParaRPr lang="nb-NO" dirty="0">
            <a:solidFill>
              <a:schemeClr val="tx1"/>
            </a:solidFill>
          </a:endParaRPr>
        </a:p>
      </dgm:t>
    </dgm:pt>
    <dgm:pt modelId="{08472DC6-762D-4D38-BFC5-5CD34374ABC3}" type="parTrans" cxnId="{D11D7949-1DDF-4963-A2BA-005275271606}">
      <dgm:prSet/>
      <dgm:spPr/>
      <dgm:t>
        <a:bodyPr/>
        <a:lstStyle/>
        <a:p>
          <a:endParaRPr lang="nb-NO"/>
        </a:p>
      </dgm:t>
    </dgm:pt>
    <dgm:pt modelId="{7A071D73-BF1E-4578-AAF5-5C031F90AE24}" type="sibTrans" cxnId="{D11D7949-1DDF-4963-A2BA-005275271606}">
      <dgm:prSet/>
      <dgm:spPr/>
      <dgm:t>
        <a:bodyPr/>
        <a:lstStyle/>
        <a:p>
          <a:endParaRPr lang="nb-NO"/>
        </a:p>
      </dgm:t>
    </dgm:pt>
    <dgm:pt modelId="{0C27BF99-8A5C-4BF2-A89F-591C6337AF5A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Søk</a:t>
          </a:r>
          <a:endParaRPr lang="nb-NO" dirty="0">
            <a:solidFill>
              <a:schemeClr val="tx1"/>
            </a:solidFill>
          </a:endParaRPr>
        </a:p>
      </dgm:t>
    </dgm:pt>
    <dgm:pt modelId="{6BF56E41-AA8C-43AC-B0B8-CFD557ED7F88}" type="parTrans" cxnId="{A86A12E6-2AE6-4DD1-9D3A-C42D2BF679DB}">
      <dgm:prSet/>
      <dgm:spPr/>
      <dgm:t>
        <a:bodyPr/>
        <a:lstStyle/>
        <a:p>
          <a:endParaRPr lang="nb-NO"/>
        </a:p>
      </dgm:t>
    </dgm:pt>
    <dgm:pt modelId="{402FE080-7458-4847-B06D-34D835D67031}" type="sibTrans" cxnId="{A86A12E6-2AE6-4DD1-9D3A-C42D2BF679DB}">
      <dgm:prSet/>
      <dgm:spPr/>
      <dgm:t>
        <a:bodyPr/>
        <a:lstStyle/>
        <a:p>
          <a:endParaRPr lang="nb-NO"/>
        </a:p>
      </dgm:t>
    </dgm:pt>
    <dgm:pt modelId="{BC2CEA91-D5E3-4785-B685-46904FD0905D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Søk</a:t>
          </a:r>
          <a:endParaRPr lang="nb-NO" dirty="0">
            <a:solidFill>
              <a:schemeClr val="tx1"/>
            </a:solidFill>
          </a:endParaRPr>
        </a:p>
      </dgm:t>
    </dgm:pt>
    <dgm:pt modelId="{B3723B80-BEBF-4BCE-BCA0-C3E6579D7BF4}" type="parTrans" cxnId="{DE1BA274-BC9E-4FE2-95F0-F8EBFAB378A8}">
      <dgm:prSet/>
      <dgm:spPr/>
      <dgm:t>
        <a:bodyPr/>
        <a:lstStyle/>
        <a:p>
          <a:endParaRPr lang="nb-NO"/>
        </a:p>
      </dgm:t>
    </dgm:pt>
    <dgm:pt modelId="{7F19982A-9C0D-48BF-838B-B6ACB3E73B8C}" type="sibTrans" cxnId="{DE1BA274-BC9E-4FE2-95F0-F8EBFAB378A8}">
      <dgm:prSet/>
      <dgm:spPr/>
      <dgm:t>
        <a:bodyPr/>
        <a:lstStyle/>
        <a:p>
          <a:endParaRPr lang="nb-NO"/>
        </a:p>
      </dgm:t>
    </dgm:pt>
    <dgm:pt modelId="{2F37FABC-3B5C-4D5F-8161-C78F37B68CE0}">
      <dgm:prSet phldrT="[Tekst]"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Snakk</a:t>
          </a:r>
          <a:endParaRPr lang="nb-NO" dirty="0">
            <a:solidFill>
              <a:schemeClr val="tx1"/>
            </a:solidFill>
          </a:endParaRPr>
        </a:p>
      </dgm:t>
    </dgm:pt>
    <dgm:pt modelId="{15CFD975-B1E8-4B6C-A9B3-AC8F054CB7F9}" type="parTrans" cxnId="{3ADB85F2-54A9-47F3-8A83-5B22AFAA969B}">
      <dgm:prSet/>
      <dgm:spPr/>
      <dgm:t>
        <a:bodyPr/>
        <a:lstStyle/>
        <a:p>
          <a:endParaRPr lang="nb-NO"/>
        </a:p>
      </dgm:t>
    </dgm:pt>
    <dgm:pt modelId="{35B2DBD9-FF07-4269-A6E8-9DBCF8CBADFB}" type="sibTrans" cxnId="{3ADB85F2-54A9-47F3-8A83-5B22AFAA969B}">
      <dgm:prSet/>
      <dgm:spPr/>
      <dgm:t>
        <a:bodyPr/>
        <a:lstStyle/>
        <a:p>
          <a:endParaRPr lang="nb-NO"/>
        </a:p>
      </dgm:t>
    </dgm:pt>
    <dgm:pt modelId="{BCD70105-C592-4C0A-BE00-4C801A8989A4}">
      <dgm:prSet phldrT="[Tekst]"/>
      <dgm:spPr>
        <a:solidFill>
          <a:srgbClr val="FFE38B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Etikk</a:t>
          </a:r>
          <a:endParaRPr lang="nb-NO" dirty="0">
            <a:solidFill>
              <a:schemeClr val="tx1"/>
            </a:solidFill>
          </a:endParaRPr>
        </a:p>
      </dgm:t>
    </dgm:pt>
    <dgm:pt modelId="{720E109C-BCC8-4CE0-BA53-68969D5D3BC4}" type="parTrans" cxnId="{51658385-602F-4086-910B-D6C64003AB19}">
      <dgm:prSet/>
      <dgm:spPr/>
      <dgm:t>
        <a:bodyPr/>
        <a:lstStyle/>
        <a:p>
          <a:endParaRPr lang="nb-NO"/>
        </a:p>
      </dgm:t>
    </dgm:pt>
    <dgm:pt modelId="{9BEE2E13-1388-45FA-BCE8-F2203EFFDF44}" type="sibTrans" cxnId="{51658385-602F-4086-910B-D6C64003AB19}">
      <dgm:prSet/>
      <dgm:spPr/>
      <dgm:t>
        <a:bodyPr/>
        <a:lstStyle/>
        <a:p>
          <a:endParaRPr lang="nb-NO"/>
        </a:p>
      </dgm:t>
    </dgm:pt>
    <dgm:pt modelId="{0BE04DB2-7E36-4F87-B0B1-DEFA3601946E}">
      <dgm:prSet phldrT="[Tekst]"/>
      <dgm:spPr>
        <a:solidFill>
          <a:srgbClr val="9C5A36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Skriv</a:t>
          </a:r>
          <a:endParaRPr lang="nb-NO" dirty="0">
            <a:solidFill>
              <a:schemeClr val="tx1"/>
            </a:solidFill>
          </a:endParaRPr>
        </a:p>
      </dgm:t>
    </dgm:pt>
    <dgm:pt modelId="{0EBE0D8B-F116-4180-8158-10D1EF5C7FA6}" type="parTrans" cxnId="{C5ABE75D-0480-49FC-85FB-2D5356D87DCE}">
      <dgm:prSet/>
      <dgm:spPr/>
      <dgm:t>
        <a:bodyPr/>
        <a:lstStyle/>
        <a:p>
          <a:endParaRPr lang="nb-NO"/>
        </a:p>
      </dgm:t>
    </dgm:pt>
    <dgm:pt modelId="{B9EEFB08-C8CC-42B0-8DF9-4F438CA67AC5}" type="sibTrans" cxnId="{C5ABE75D-0480-49FC-85FB-2D5356D87DCE}">
      <dgm:prSet/>
      <dgm:spPr/>
      <dgm:t>
        <a:bodyPr/>
        <a:lstStyle/>
        <a:p>
          <a:endParaRPr lang="nb-NO"/>
        </a:p>
      </dgm:t>
    </dgm:pt>
    <dgm:pt modelId="{96999E80-B20C-4013-B85B-681FB65BF8A7}" type="pres">
      <dgm:prSet presAssocID="{59E3BA4F-E071-4FFE-A181-B296F0ADEE03}" presName="diagram" presStyleCnt="0">
        <dgm:presLayoutVars>
          <dgm:dir/>
          <dgm:resizeHandles val="exact"/>
        </dgm:presLayoutVars>
      </dgm:prSet>
      <dgm:spPr/>
    </dgm:pt>
    <dgm:pt modelId="{2B525E47-1B50-4047-B510-340842919D4D}" type="pres">
      <dgm:prSet presAssocID="{61469E28-B5BC-4D72-8DC4-8F2881141A7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48F5335-3A26-4276-90A5-F2FAB0D8C44C}" type="pres">
      <dgm:prSet presAssocID="{1FCD0677-DBFC-4A59-A0C2-11A1ACD664FC}" presName="sibTrans" presStyleCnt="0"/>
      <dgm:spPr/>
    </dgm:pt>
    <dgm:pt modelId="{1A302733-4694-4BCF-80F5-EF7253790EC9}" type="pres">
      <dgm:prSet presAssocID="{27F0F067-3107-485E-987A-7A4F501B8BB1}" presName="node" presStyleLbl="node1" presStyleIdx="1" presStyleCnt="8" custLinFactNeighborX="-1453" custLinFactNeighborY="113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FB3245D-FAF6-469D-956F-2AF1A6FE5BF1}" type="pres">
      <dgm:prSet presAssocID="{3F7E990C-EE98-46D4-82AF-EF75748F10BD}" presName="sibTrans" presStyleCnt="0"/>
      <dgm:spPr/>
    </dgm:pt>
    <dgm:pt modelId="{BFBA3487-5301-4005-A0BA-B6AE91A57851}" type="pres">
      <dgm:prSet presAssocID="{51CB74A6-E45F-4CEC-9E6A-D19BFF6DA83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94DEE3A-D50E-4790-B5E3-964885A1F88B}" type="pres">
      <dgm:prSet presAssocID="{7A071D73-BF1E-4578-AAF5-5C031F90AE24}" presName="sibTrans" presStyleCnt="0"/>
      <dgm:spPr/>
    </dgm:pt>
    <dgm:pt modelId="{25034D94-A6B3-43D3-884A-C9D9ABCBEC24}" type="pres">
      <dgm:prSet presAssocID="{0C27BF99-8A5C-4BF2-A89F-591C6337AF5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C180672-D6B7-4560-A494-9A518916F57F}" type="pres">
      <dgm:prSet presAssocID="{402FE080-7458-4847-B06D-34D835D67031}" presName="sibTrans" presStyleCnt="0"/>
      <dgm:spPr/>
    </dgm:pt>
    <dgm:pt modelId="{54EEF93B-CAF3-4D87-8421-6E28EF264AA4}" type="pres">
      <dgm:prSet presAssocID="{BC2CEA91-D5E3-4785-B685-46904FD0905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03941DE-D375-4AA7-B88C-0EFCAE23D4E5}" type="pres">
      <dgm:prSet presAssocID="{7F19982A-9C0D-48BF-838B-B6ACB3E73B8C}" presName="sibTrans" presStyleCnt="0"/>
      <dgm:spPr/>
    </dgm:pt>
    <dgm:pt modelId="{A06E4A0F-FF32-4424-8A06-9DC966B1C73C}" type="pres">
      <dgm:prSet presAssocID="{2F37FABC-3B5C-4D5F-8161-C78F37B68CE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69B8474-A6F7-4CE4-A177-E8EE1772C682}" type="pres">
      <dgm:prSet presAssocID="{35B2DBD9-FF07-4269-A6E8-9DBCF8CBADFB}" presName="sibTrans" presStyleCnt="0"/>
      <dgm:spPr/>
    </dgm:pt>
    <dgm:pt modelId="{1ECD42AB-52E3-4CC4-9899-37A2BA032315}" type="pres">
      <dgm:prSet presAssocID="{BCD70105-C592-4C0A-BE00-4C801A8989A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940D6D5-EF97-4347-8145-0AC88FF6DFEF}" type="pres">
      <dgm:prSet presAssocID="{9BEE2E13-1388-45FA-BCE8-F2203EFFDF44}" presName="sibTrans" presStyleCnt="0"/>
      <dgm:spPr/>
    </dgm:pt>
    <dgm:pt modelId="{AD35CD26-0583-4997-ACDB-B31B74AF8092}" type="pres">
      <dgm:prSet presAssocID="{0BE04DB2-7E36-4F87-B0B1-DEFA3601946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A3F02FC-36D4-4851-B6AB-2F290C655D71}" type="presOf" srcId="{51CB74A6-E45F-4CEC-9E6A-D19BFF6DA83C}" destId="{BFBA3487-5301-4005-A0BA-B6AE91A57851}" srcOrd="0" destOrd="0" presId="urn:microsoft.com/office/officeart/2005/8/layout/default"/>
    <dgm:cxn modelId="{3ADB85F2-54A9-47F3-8A83-5B22AFAA969B}" srcId="{59E3BA4F-E071-4FFE-A181-B296F0ADEE03}" destId="{2F37FABC-3B5C-4D5F-8161-C78F37B68CE0}" srcOrd="5" destOrd="0" parTransId="{15CFD975-B1E8-4B6C-A9B3-AC8F054CB7F9}" sibTransId="{35B2DBD9-FF07-4269-A6E8-9DBCF8CBADFB}"/>
    <dgm:cxn modelId="{A86A12E6-2AE6-4DD1-9D3A-C42D2BF679DB}" srcId="{59E3BA4F-E071-4FFE-A181-B296F0ADEE03}" destId="{0C27BF99-8A5C-4BF2-A89F-591C6337AF5A}" srcOrd="3" destOrd="0" parTransId="{6BF56E41-AA8C-43AC-B0B8-CFD557ED7F88}" sibTransId="{402FE080-7458-4847-B06D-34D835D67031}"/>
    <dgm:cxn modelId="{DC9ED691-06C8-4CD4-BDA2-A87B9CE7AC6A}" type="presOf" srcId="{59E3BA4F-E071-4FFE-A181-B296F0ADEE03}" destId="{96999E80-B20C-4013-B85B-681FB65BF8A7}" srcOrd="0" destOrd="0" presId="urn:microsoft.com/office/officeart/2005/8/layout/default"/>
    <dgm:cxn modelId="{51658385-602F-4086-910B-D6C64003AB19}" srcId="{59E3BA4F-E071-4FFE-A181-B296F0ADEE03}" destId="{BCD70105-C592-4C0A-BE00-4C801A8989A4}" srcOrd="6" destOrd="0" parTransId="{720E109C-BCC8-4CE0-BA53-68969D5D3BC4}" sibTransId="{9BEE2E13-1388-45FA-BCE8-F2203EFFDF44}"/>
    <dgm:cxn modelId="{DE1BA274-BC9E-4FE2-95F0-F8EBFAB378A8}" srcId="{59E3BA4F-E071-4FFE-A181-B296F0ADEE03}" destId="{BC2CEA91-D5E3-4785-B685-46904FD0905D}" srcOrd="4" destOrd="0" parTransId="{B3723B80-BEBF-4BCE-BCA0-C3E6579D7BF4}" sibTransId="{7F19982A-9C0D-48BF-838B-B6ACB3E73B8C}"/>
    <dgm:cxn modelId="{D0736129-91BC-4AB8-BAA8-C985C8C2ED15}" type="presOf" srcId="{27F0F067-3107-485E-987A-7A4F501B8BB1}" destId="{1A302733-4694-4BCF-80F5-EF7253790EC9}" srcOrd="0" destOrd="0" presId="urn:microsoft.com/office/officeart/2005/8/layout/default"/>
    <dgm:cxn modelId="{A08866BA-BB13-4411-B81E-D357F42F977E}" srcId="{59E3BA4F-E071-4FFE-A181-B296F0ADEE03}" destId="{61469E28-B5BC-4D72-8DC4-8F2881141A7E}" srcOrd="0" destOrd="0" parTransId="{D8A01B94-CD1A-41F6-99D5-1AC648735605}" sibTransId="{1FCD0677-DBFC-4A59-A0C2-11A1ACD664FC}"/>
    <dgm:cxn modelId="{F0828D1C-977D-48B7-AE4C-BDA27B37823D}" type="presOf" srcId="{2F37FABC-3B5C-4D5F-8161-C78F37B68CE0}" destId="{A06E4A0F-FF32-4424-8A06-9DC966B1C73C}" srcOrd="0" destOrd="0" presId="urn:microsoft.com/office/officeart/2005/8/layout/default"/>
    <dgm:cxn modelId="{5880674E-2EB2-42FD-8098-9B1E5FA31DEE}" type="presOf" srcId="{BCD70105-C592-4C0A-BE00-4C801A8989A4}" destId="{1ECD42AB-52E3-4CC4-9899-37A2BA032315}" srcOrd="0" destOrd="0" presId="urn:microsoft.com/office/officeart/2005/8/layout/default"/>
    <dgm:cxn modelId="{0C3C9532-4D5C-4E9C-BB05-646B5D19C5E8}" type="presOf" srcId="{0BE04DB2-7E36-4F87-B0B1-DEFA3601946E}" destId="{AD35CD26-0583-4997-ACDB-B31B74AF8092}" srcOrd="0" destOrd="0" presId="urn:microsoft.com/office/officeart/2005/8/layout/default"/>
    <dgm:cxn modelId="{96BDBDA0-052F-46FD-84F9-71FDA6D15766}" type="presOf" srcId="{BC2CEA91-D5E3-4785-B685-46904FD0905D}" destId="{54EEF93B-CAF3-4D87-8421-6E28EF264AA4}" srcOrd="0" destOrd="0" presId="urn:microsoft.com/office/officeart/2005/8/layout/default"/>
    <dgm:cxn modelId="{405B791E-0C3B-4247-AC7C-39583FB53E2D}" srcId="{59E3BA4F-E071-4FFE-A181-B296F0ADEE03}" destId="{27F0F067-3107-485E-987A-7A4F501B8BB1}" srcOrd="1" destOrd="0" parTransId="{4E17F5F5-4B73-4364-AC62-800B5ECB435C}" sibTransId="{3F7E990C-EE98-46D4-82AF-EF75748F10BD}"/>
    <dgm:cxn modelId="{C5ABE75D-0480-49FC-85FB-2D5356D87DCE}" srcId="{59E3BA4F-E071-4FFE-A181-B296F0ADEE03}" destId="{0BE04DB2-7E36-4F87-B0B1-DEFA3601946E}" srcOrd="7" destOrd="0" parTransId="{0EBE0D8B-F116-4180-8158-10D1EF5C7FA6}" sibTransId="{B9EEFB08-C8CC-42B0-8DF9-4F438CA67AC5}"/>
    <dgm:cxn modelId="{AFB35DDA-E10A-423A-A132-79E4CD6E8CE3}" type="presOf" srcId="{61469E28-B5BC-4D72-8DC4-8F2881141A7E}" destId="{2B525E47-1B50-4047-B510-340842919D4D}" srcOrd="0" destOrd="0" presId="urn:microsoft.com/office/officeart/2005/8/layout/default"/>
    <dgm:cxn modelId="{D11D7949-1DDF-4963-A2BA-005275271606}" srcId="{59E3BA4F-E071-4FFE-A181-B296F0ADEE03}" destId="{51CB74A6-E45F-4CEC-9E6A-D19BFF6DA83C}" srcOrd="2" destOrd="0" parTransId="{08472DC6-762D-4D38-BFC5-5CD34374ABC3}" sibTransId="{7A071D73-BF1E-4578-AAF5-5C031F90AE24}"/>
    <dgm:cxn modelId="{0D4C8696-A053-4B53-9006-08C4928D0970}" type="presOf" srcId="{0C27BF99-8A5C-4BF2-A89F-591C6337AF5A}" destId="{25034D94-A6B3-43D3-884A-C9D9ABCBEC24}" srcOrd="0" destOrd="0" presId="urn:microsoft.com/office/officeart/2005/8/layout/default"/>
    <dgm:cxn modelId="{78C983C0-B03A-4738-8DFA-C464564F1E4C}" type="presParOf" srcId="{96999E80-B20C-4013-B85B-681FB65BF8A7}" destId="{2B525E47-1B50-4047-B510-340842919D4D}" srcOrd="0" destOrd="0" presId="urn:microsoft.com/office/officeart/2005/8/layout/default"/>
    <dgm:cxn modelId="{7F954D4C-9497-4FFB-A461-27DFA9FBABF2}" type="presParOf" srcId="{96999E80-B20C-4013-B85B-681FB65BF8A7}" destId="{248F5335-3A26-4276-90A5-F2FAB0D8C44C}" srcOrd="1" destOrd="0" presId="urn:microsoft.com/office/officeart/2005/8/layout/default"/>
    <dgm:cxn modelId="{35E72B6F-9379-4EB4-895B-AB2A4855CAAA}" type="presParOf" srcId="{96999E80-B20C-4013-B85B-681FB65BF8A7}" destId="{1A302733-4694-4BCF-80F5-EF7253790EC9}" srcOrd="2" destOrd="0" presId="urn:microsoft.com/office/officeart/2005/8/layout/default"/>
    <dgm:cxn modelId="{1C3B853F-E309-4974-B5B3-02F043089AAA}" type="presParOf" srcId="{96999E80-B20C-4013-B85B-681FB65BF8A7}" destId="{8FB3245D-FAF6-469D-956F-2AF1A6FE5BF1}" srcOrd="3" destOrd="0" presId="urn:microsoft.com/office/officeart/2005/8/layout/default"/>
    <dgm:cxn modelId="{AE95FD89-F246-4BF3-A9EC-677D586785E5}" type="presParOf" srcId="{96999E80-B20C-4013-B85B-681FB65BF8A7}" destId="{BFBA3487-5301-4005-A0BA-B6AE91A57851}" srcOrd="4" destOrd="0" presId="urn:microsoft.com/office/officeart/2005/8/layout/default"/>
    <dgm:cxn modelId="{4C1BBA81-5DF0-4799-92DD-2E77D2A7C65F}" type="presParOf" srcId="{96999E80-B20C-4013-B85B-681FB65BF8A7}" destId="{994DEE3A-D50E-4790-B5E3-964885A1F88B}" srcOrd="5" destOrd="0" presId="urn:microsoft.com/office/officeart/2005/8/layout/default"/>
    <dgm:cxn modelId="{FFBD40AA-54E0-4718-8C56-B1F65B788C82}" type="presParOf" srcId="{96999E80-B20C-4013-B85B-681FB65BF8A7}" destId="{25034D94-A6B3-43D3-884A-C9D9ABCBEC24}" srcOrd="6" destOrd="0" presId="urn:microsoft.com/office/officeart/2005/8/layout/default"/>
    <dgm:cxn modelId="{C08A1168-2DD0-4140-9DC7-7EC256A8CADB}" type="presParOf" srcId="{96999E80-B20C-4013-B85B-681FB65BF8A7}" destId="{4C180672-D6B7-4560-A494-9A518916F57F}" srcOrd="7" destOrd="0" presId="urn:microsoft.com/office/officeart/2005/8/layout/default"/>
    <dgm:cxn modelId="{3B5A6CB3-0C79-4279-8EB6-7EB5C972B6F3}" type="presParOf" srcId="{96999E80-B20C-4013-B85B-681FB65BF8A7}" destId="{54EEF93B-CAF3-4D87-8421-6E28EF264AA4}" srcOrd="8" destOrd="0" presId="urn:microsoft.com/office/officeart/2005/8/layout/default"/>
    <dgm:cxn modelId="{D31BEAC8-C33F-47F7-B494-4FBAE56D6571}" type="presParOf" srcId="{96999E80-B20C-4013-B85B-681FB65BF8A7}" destId="{C03941DE-D375-4AA7-B88C-0EFCAE23D4E5}" srcOrd="9" destOrd="0" presId="urn:microsoft.com/office/officeart/2005/8/layout/default"/>
    <dgm:cxn modelId="{21435F6E-C376-464E-8B0B-07C0AD85518B}" type="presParOf" srcId="{96999E80-B20C-4013-B85B-681FB65BF8A7}" destId="{A06E4A0F-FF32-4424-8A06-9DC966B1C73C}" srcOrd="10" destOrd="0" presId="urn:microsoft.com/office/officeart/2005/8/layout/default"/>
    <dgm:cxn modelId="{F8D39810-13A4-4DF6-B35C-84BE0809AC12}" type="presParOf" srcId="{96999E80-B20C-4013-B85B-681FB65BF8A7}" destId="{069B8474-A6F7-4CE4-A177-E8EE1772C682}" srcOrd="11" destOrd="0" presId="urn:microsoft.com/office/officeart/2005/8/layout/default"/>
    <dgm:cxn modelId="{46D5FAB6-BDEB-412E-9EC6-DFC1B920B75E}" type="presParOf" srcId="{96999E80-B20C-4013-B85B-681FB65BF8A7}" destId="{1ECD42AB-52E3-4CC4-9899-37A2BA032315}" srcOrd="12" destOrd="0" presId="urn:microsoft.com/office/officeart/2005/8/layout/default"/>
    <dgm:cxn modelId="{35D5F95A-3913-4514-8ABE-52DC916C5B5A}" type="presParOf" srcId="{96999E80-B20C-4013-B85B-681FB65BF8A7}" destId="{0940D6D5-EF97-4347-8145-0AC88FF6DFEF}" srcOrd="13" destOrd="0" presId="urn:microsoft.com/office/officeart/2005/8/layout/default"/>
    <dgm:cxn modelId="{E9B622CD-CBFD-436D-ABE1-70A105DB7AB9}" type="presParOf" srcId="{96999E80-B20C-4013-B85B-681FB65BF8A7}" destId="{AD35CD26-0583-4997-ACDB-B31B74AF809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A2F14B-42B9-4D68-8FD2-9FC5CE7C37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03BD7EE-242D-48EB-85EB-44D18CFDC896}">
      <dgm:prSet phldrT="[Tekst]"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</a:t>
          </a:r>
          <a:r>
            <a:rPr lang="nb-NO" dirty="0" err="1" smtClean="0">
              <a:solidFill>
                <a:schemeClr val="tx1"/>
              </a:solidFill>
            </a:rPr>
            <a:t>Introduction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>
            <a:solidFill>
              <a:schemeClr val="tx1"/>
            </a:solidFill>
          </a:endParaRPr>
        </a:p>
      </dgm:t>
    </dgm:pt>
    <dgm:pt modelId="{74FDDE09-5CC4-49D6-BB78-EDB424918C5F}" type="parTrans" cxnId="{6545A342-C5A9-4C20-81C8-EF507F59BAB6}">
      <dgm:prSet/>
      <dgm:spPr/>
      <dgm:t>
        <a:bodyPr/>
        <a:lstStyle/>
        <a:p>
          <a:endParaRPr lang="nb-NO"/>
        </a:p>
      </dgm:t>
    </dgm:pt>
    <dgm:pt modelId="{BB2B4C0D-1A99-44F5-8966-D0091D3B8F44}" type="sibTrans" cxnId="{6545A342-C5A9-4C20-81C8-EF507F59BAB6}">
      <dgm:prSet/>
      <dgm:spPr/>
      <dgm:t>
        <a:bodyPr/>
        <a:lstStyle/>
        <a:p>
          <a:endParaRPr lang="nb-NO"/>
        </a:p>
      </dgm:t>
    </dgm:pt>
    <dgm:pt modelId="{32B3E459-99DD-4A29-8D2F-D9BA3DF82409}">
      <dgm:prSet phldrT="[Tekst]"/>
      <dgm:spPr/>
      <dgm:t>
        <a:bodyPr/>
        <a:lstStyle/>
        <a:p>
          <a:r>
            <a:rPr lang="nb-NO" dirty="0" smtClean="0"/>
            <a:t>Mål – ramme – forventninger - metode</a:t>
          </a:r>
          <a:endParaRPr lang="nb-NO" dirty="0"/>
        </a:p>
      </dgm:t>
    </dgm:pt>
    <dgm:pt modelId="{5CBE49A4-C090-48A6-980D-10F9B78C7668}" type="parTrans" cxnId="{F37D253F-534B-46B0-AAAD-554A7B4089ED}">
      <dgm:prSet/>
      <dgm:spPr/>
      <dgm:t>
        <a:bodyPr/>
        <a:lstStyle/>
        <a:p>
          <a:endParaRPr lang="nb-NO"/>
        </a:p>
      </dgm:t>
    </dgm:pt>
    <dgm:pt modelId="{32C6CD20-9B8A-4CCF-BFF3-39010CA43C5F}" type="sibTrans" cxnId="{F37D253F-534B-46B0-AAAD-554A7B4089ED}">
      <dgm:prSet/>
      <dgm:spPr/>
      <dgm:t>
        <a:bodyPr/>
        <a:lstStyle/>
        <a:p>
          <a:endParaRPr lang="nb-NO"/>
        </a:p>
      </dgm:t>
    </dgm:pt>
    <dgm:pt modelId="{58D5889D-C3E6-45DD-82E7-1D6E203F8212}">
      <dgm:prSet phldrT="[Tekst]"/>
      <dgm:spPr>
        <a:solidFill>
          <a:srgbClr val="FFE38B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</a:t>
          </a:r>
          <a:r>
            <a:rPr lang="nb-NO" dirty="0" err="1" smtClean="0">
              <a:solidFill>
                <a:schemeClr val="tx1"/>
              </a:solidFill>
            </a:rPr>
            <a:t>Building</a:t>
          </a:r>
          <a:r>
            <a:rPr lang="nb-NO" dirty="0" smtClean="0">
              <a:solidFill>
                <a:schemeClr val="tx1"/>
              </a:solidFill>
            </a:rPr>
            <a:t> </a:t>
          </a:r>
          <a:r>
            <a:rPr lang="nb-NO" dirty="0" err="1" smtClean="0">
              <a:solidFill>
                <a:schemeClr val="tx1"/>
              </a:solidFill>
            </a:rPr>
            <a:t>science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/>
        </a:p>
      </dgm:t>
    </dgm:pt>
    <dgm:pt modelId="{3EA3D45F-F309-45A2-B0C4-423CBDF25256}" type="parTrans" cxnId="{DA9309B7-B2A8-4E2C-8B5B-1B74BF955BB3}">
      <dgm:prSet/>
      <dgm:spPr/>
      <dgm:t>
        <a:bodyPr/>
        <a:lstStyle/>
        <a:p>
          <a:endParaRPr lang="nb-NO"/>
        </a:p>
      </dgm:t>
    </dgm:pt>
    <dgm:pt modelId="{749175E4-130A-40BA-BB18-6D81562DCF3F}" type="sibTrans" cxnId="{DA9309B7-B2A8-4E2C-8B5B-1B74BF955BB3}">
      <dgm:prSet/>
      <dgm:spPr/>
      <dgm:t>
        <a:bodyPr/>
        <a:lstStyle/>
        <a:p>
          <a:endParaRPr lang="nb-NO"/>
        </a:p>
      </dgm:t>
    </dgm:pt>
    <dgm:pt modelId="{CA4767D8-529B-4386-8A6E-EC8B8A497594}">
      <dgm:prSet phldrT="[Tekst]"/>
      <dgm:spPr/>
      <dgm:t>
        <a:bodyPr/>
        <a:lstStyle/>
        <a:p>
          <a:r>
            <a:rPr lang="nb-NO" dirty="0" smtClean="0"/>
            <a:t>Vitenskapelig metode, prosess, dialog</a:t>
          </a:r>
          <a:endParaRPr lang="nb-NO" dirty="0"/>
        </a:p>
      </dgm:t>
    </dgm:pt>
    <dgm:pt modelId="{BC962824-A350-47FF-821D-0A058C55F6BD}" type="parTrans" cxnId="{C96B6D24-1E7F-4AE5-B61C-4D1B891763D7}">
      <dgm:prSet/>
      <dgm:spPr/>
      <dgm:t>
        <a:bodyPr/>
        <a:lstStyle/>
        <a:p>
          <a:endParaRPr lang="nb-NO"/>
        </a:p>
      </dgm:t>
    </dgm:pt>
    <dgm:pt modelId="{A99FFEE2-3A2F-4725-A4D6-39A5AA36DE81}" type="sibTrans" cxnId="{C96B6D24-1E7F-4AE5-B61C-4D1B891763D7}">
      <dgm:prSet/>
      <dgm:spPr/>
      <dgm:t>
        <a:bodyPr/>
        <a:lstStyle/>
        <a:p>
          <a:endParaRPr lang="nb-NO"/>
        </a:p>
      </dgm:t>
    </dgm:pt>
    <dgm:pt modelId="{99FEDAC2-7D31-46E6-9F23-BC01E0DB92EF}">
      <dgm:prSet phldrT="[Tekst]"/>
      <dgm:spPr/>
      <dgm:t>
        <a:bodyPr/>
        <a:lstStyle/>
        <a:p>
          <a:r>
            <a:rPr lang="nb-NO" dirty="0" smtClean="0"/>
            <a:t>Vekt på filosofi, etikk, rolleforståelse</a:t>
          </a:r>
          <a:endParaRPr lang="nb-NO" dirty="0"/>
        </a:p>
      </dgm:t>
    </dgm:pt>
    <dgm:pt modelId="{786015BD-5485-4AB5-A447-C8AC9FFE0AB2}" type="parTrans" cxnId="{AEB3E02E-1F67-4354-82A7-1FD79FC8F943}">
      <dgm:prSet/>
      <dgm:spPr/>
      <dgm:t>
        <a:bodyPr/>
        <a:lstStyle/>
        <a:p>
          <a:endParaRPr lang="nb-NO"/>
        </a:p>
      </dgm:t>
    </dgm:pt>
    <dgm:pt modelId="{86AD7D57-A8A6-4828-9B41-BFA8D3584287}" type="sibTrans" cxnId="{AEB3E02E-1F67-4354-82A7-1FD79FC8F943}">
      <dgm:prSet/>
      <dgm:spPr/>
      <dgm:t>
        <a:bodyPr/>
        <a:lstStyle/>
        <a:p>
          <a:endParaRPr lang="nb-NO"/>
        </a:p>
      </dgm:t>
    </dgm:pt>
    <dgm:pt modelId="{987AA8A1-1A58-4DD3-B6F3-5185863ACAB1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‘My </a:t>
          </a:r>
          <a:r>
            <a:rPr lang="nb-NO" dirty="0" err="1" smtClean="0">
              <a:solidFill>
                <a:schemeClr val="tx1"/>
              </a:solidFill>
            </a:rPr>
            <a:t>library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>
            <a:solidFill>
              <a:schemeClr val="tx1"/>
            </a:solidFill>
          </a:endParaRPr>
        </a:p>
      </dgm:t>
    </dgm:pt>
    <dgm:pt modelId="{A68AA377-DF64-4194-B3C4-12382BCDE688}" type="parTrans" cxnId="{CA4DCE8B-B9C5-4CD7-A84E-E5C4923E0D62}">
      <dgm:prSet/>
      <dgm:spPr/>
      <dgm:t>
        <a:bodyPr/>
        <a:lstStyle/>
        <a:p>
          <a:endParaRPr lang="nb-NO"/>
        </a:p>
      </dgm:t>
    </dgm:pt>
    <dgm:pt modelId="{E2C2AB11-62B0-4AC9-9328-BE35F7D06E8F}" type="sibTrans" cxnId="{CA4DCE8B-B9C5-4CD7-A84E-E5C4923E0D62}">
      <dgm:prSet/>
      <dgm:spPr/>
      <dgm:t>
        <a:bodyPr/>
        <a:lstStyle/>
        <a:p>
          <a:endParaRPr lang="nb-NO"/>
        </a:p>
      </dgm:t>
    </dgm:pt>
    <dgm:pt modelId="{0CF20CE5-BE8E-4B54-B4EE-783EE491EE76}">
      <dgm:prSet phldrT="[Tekst]"/>
      <dgm:spPr/>
      <dgm:t>
        <a:bodyPr/>
        <a:lstStyle/>
        <a:p>
          <a:r>
            <a:rPr lang="nb-NO" dirty="0" smtClean="0"/>
            <a:t>Generelle søkeprinsipper</a:t>
          </a:r>
          <a:endParaRPr lang="nb-NO" dirty="0"/>
        </a:p>
      </dgm:t>
    </dgm:pt>
    <dgm:pt modelId="{B8AF79A4-B379-4106-8557-C612F740F04A}" type="parTrans" cxnId="{0D47FB15-83A4-4FA8-B80A-2F0DF0685A33}">
      <dgm:prSet/>
      <dgm:spPr/>
      <dgm:t>
        <a:bodyPr/>
        <a:lstStyle/>
        <a:p>
          <a:endParaRPr lang="nb-NO"/>
        </a:p>
      </dgm:t>
    </dgm:pt>
    <dgm:pt modelId="{121E3058-9642-423B-934E-1135DC09E0D0}" type="sibTrans" cxnId="{0D47FB15-83A4-4FA8-B80A-2F0DF0685A33}">
      <dgm:prSet/>
      <dgm:spPr/>
      <dgm:t>
        <a:bodyPr/>
        <a:lstStyle/>
        <a:p>
          <a:endParaRPr lang="nb-NO"/>
        </a:p>
      </dgm:t>
    </dgm:pt>
    <dgm:pt modelId="{E3221BB4-F2A9-4E87-89D9-E809E398CE13}">
      <dgm:prSet phldrT="[Tekst]"/>
      <dgm:spPr/>
      <dgm:t>
        <a:bodyPr/>
        <a:lstStyle/>
        <a:p>
          <a:r>
            <a:rPr lang="nb-NO" dirty="0" smtClean="0"/>
            <a:t>Søk demonstrasjon v/ </a:t>
          </a:r>
          <a:r>
            <a:rPr lang="nb-NO" dirty="0" err="1" smtClean="0"/>
            <a:t>Oria</a:t>
          </a:r>
          <a:endParaRPr lang="nb-NO" dirty="0"/>
        </a:p>
      </dgm:t>
    </dgm:pt>
    <dgm:pt modelId="{FF720F93-53F8-4466-B62F-2B7B2404B10E}" type="parTrans" cxnId="{ADE47B9E-F8CF-463C-8398-9744FAB1EC72}">
      <dgm:prSet/>
      <dgm:spPr/>
      <dgm:t>
        <a:bodyPr/>
        <a:lstStyle/>
        <a:p>
          <a:endParaRPr lang="nb-NO"/>
        </a:p>
      </dgm:t>
    </dgm:pt>
    <dgm:pt modelId="{852D0D08-B0FF-4596-9936-54D9A8717184}" type="sibTrans" cxnId="{ADE47B9E-F8CF-463C-8398-9744FAB1EC72}">
      <dgm:prSet/>
      <dgm:spPr/>
      <dgm:t>
        <a:bodyPr/>
        <a:lstStyle/>
        <a:p>
          <a:endParaRPr lang="nb-NO"/>
        </a:p>
      </dgm:t>
    </dgm:pt>
    <dgm:pt modelId="{B38B410E-4826-49AE-B67D-B92AECDAE571}">
      <dgm:prSet phldrT="[Tekst]"/>
      <dgm:spPr/>
      <dgm:t>
        <a:bodyPr/>
        <a:lstStyle/>
        <a:p>
          <a:r>
            <a:rPr lang="nb-NO" dirty="0" smtClean="0"/>
            <a:t>Generell informasjon, presentasjon</a:t>
          </a:r>
          <a:endParaRPr lang="nb-NO" dirty="0"/>
        </a:p>
      </dgm:t>
    </dgm:pt>
    <dgm:pt modelId="{36C62880-0A69-435D-9E87-C4800098D7C9}" type="parTrans" cxnId="{9581FCBC-5BE5-4FC2-BBE2-E66B34F679FD}">
      <dgm:prSet/>
      <dgm:spPr/>
      <dgm:t>
        <a:bodyPr/>
        <a:lstStyle/>
        <a:p>
          <a:endParaRPr lang="nb-NO"/>
        </a:p>
      </dgm:t>
    </dgm:pt>
    <dgm:pt modelId="{BA647A8C-74E7-4EB6-B54C-A9838A1BCEEF}" type="sibTrans" cxnId="{9581FCBC-5BE5-4FC2-BBE2-E66B34F679FD}">
      <dgm:prSet/>
      <dgm:spPr/>
      <dgm:t>
        <a:bodyPr/>
        <a:lstStyle/>
        <a:p>
          <a:endParaRPr lang="nb-NO"/>
        </a:p>
      </dgm:t>
    </dgm:pt>
    <dgm:pt modelId="{29F65206-102E-487C-B4B8-DE4BFB57DC2C}" type="pres">
      <dgm:prSet presAssocID="{A2A2F14B-42B9-4D68-8FD2-9FC5CE7C37E5}" presName="Name0" presStyleCnt="0">
        <dgm:presLayoutVars>
          <dgm:dir/>
          <dgm:animLvl val="lvl"/>
          <dgm:resizeHandles val="exact"/>
        </dgm:presLayoutVars>
      </dgm:prSet>
      <dgm:spPr/>
    </dgm:pt>
    <dgm:pt modelId="{82625CCB-46D9-4168-B8D4-A796C3BB126F}" type="pres">
      <dgm:prSet presAssocID="{703BD7EE-242D-48EB-85EB-44D18CFDC896}" presName="linNode" presStyleCnt="0"/>
      <dgm:spPr/>
    </dgm:pt>
    <dgm:pt modelId="{5DE9884C-E09F-40BE-98EA-6866451D8875}" type="pres">
      <dgm:prSet presAssocID="{703BD7EE-242D-48EB-85EB-44D18CFDC89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2F92CBB-67C2-4007-B817-FD96F1173FE8}" type="pres">
      <dgm:prSet presAssocID="{703BD7EE-242D-48EB-85EB-44D18CFDC89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B9C4A9F-BDD4-4EF5-A69A-CABE941DFFB1}" type="pres">
      <dgm:prSet presAssocID="{BB2B4C0D-1A99-44F5-8966-D0091D3B8F44}" presName="sp" presStyleCnt="0"/>
      <dgm:spPr/>
    </dgm:pt>
    <dgm:pt modelId="{B9EFB86B-5FE9-4304-9343-8E5F357F893D}" type="pres">
      <dgm:prSet presAssocID="{58D5889D-C3E6-45DD-82E7-1D6E203F8212}" presName="linNode" presStyleCnt="0"/>
      <dgm:spPr/>
    </dgm:pt>
    <dgm:pt modelId="{8DBEDA7D-A45F-4539-9525-AC8A23E7DEAA}" type="pres">
      <dgm:prSet presAssocID="{58D5889D-C3E6-45DD-82E7-1D6E203F8212}" presName="parentText" presStyleLbl="node1" presStyleIdx="1" presStyleCnt="3" custLinFactNeighborX="1076" custLinFactNeighborY="-321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EC11E2B-B5C2-4374-856F-CD8C93A18C07}" type="pres">
      <dgm:prSet presAssocID="{58D5889D-C3E6-45DD-82E7-1D6E203F821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5EA524-A630-4117-BB5D-2C40CE9078A4}" type="pres">
      <dgm:prSet presAssocID="{749175E4-130A-40BA-BB18-6D81562DCF3F}" presName="sp" presStyleCnt="0"/>
      <dgm:spPr/>
    </dgm:pt>
    <dgm:pt modelId="{384C17C7-EAB6-42F1-BFA6-800B4A90691D}" type="pres">
      <dgm:prSet presAssocID="{987AA8A1-1A58-4DD3-B6F3-5185863ACAB1}" presName="linNode" presStyleCnt="0"/>
      <dgm:spPr/>
    </dgm:pt>
    <dgm:pt modelId="{D643DF44-8A12-43BF-A889-CF3A13385995}" type="pres">
      <dgm:prSet presAssocID="{987AA8A1-1A58-4DD3-B6F3-5185863ACAB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BE558D-58CD-415C-BD7F-4083575D1EB6}" type="pres">
      <dgm:prSet presAssocID="{987AA8A1-1A58-4DD3-B6F3-5185863ACAB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D47FB15-83A4-4FA8-B80A-2F0DF0685A33}" srcId="{987AA8A1-1A58-4DD3-B6F3-5185863ACAB1}" destId="{0CF20CE5-BE8E-4B54-B4EE-783EE491EE76}" srcOrd="0" destOrd="0" parTransId="{B8AF79A4-B379-4106-8557-C612F740F04A}" sibTransId="{121E3058-9642-423B-934E-1135DC09E0D0}"/>
    <dgm:cxn modelId="{FD69AE92-2274-4074-8BCA-8F4754555C4C}" type="presOf" srcId="{E3221BB4-F2A9-4E87-89D9-E809E398CE13}" destId="{6CBE558D-58CD-415C-BD7F-4083575D1EB6}" srcOrd="0" destOrd="1" presId="urn:microsoft.com/office/officeart/2005/8/layout/vList5"/>
    <dgm:cxn modelId="{FAFA2D12-9AA6-4FD1-B9A5-D3833A7CD4A9}" type="presOf" srcId="{99FEDAC2-7D31-46E6-9F23-BC01E0DB92EF}" destId="{DEC11E2B-B5C2-4374-856F-CD8C93A18C07}" srcOrd="0" destOrd="1" presId="urn:microsoft.com/office/officeart/2005/8/layout/vList5"/>
    <dgm:cxn modelId="{B81A1AB4-C858-4854-B054-9A508D624DFA}" type="presOf" srcId="{703BD7EE-242D-48EB-85EB-44D18CFDC896}" destId="{5DE9884C-E09F-40BE-98EA-6866451D8875}" srcOrd="0" destOrd="0" presId="urn:microsoft.com/office/officeart/2005/8/layout/vList5"/>
    <dgm:cxn modelId="{F37D253F-534B-46B0-AAAD-554A7B4089ED}" srcId="{703BD7EE-242D-48EB-85EB-44D18CFDC896}" destId="{32B3E459-99DD-4A29-8D2F-D9BA3DF82409}" srcOrd="0" destOrd="0" parTransId="{5CBE49A4-C090-48A6-980D-10F9B78C7668}" sibTransId="{32C6CD20-9B8A-4CCF-BFF3-39010CA43C5F}"/>
    <dgm:cxn modelId="{23261B13-9A3F-44F0-B25E-FE23B8B515D2}" type="presOf" srcId="{987AA8A1-1A58-4DD3-B6F3-5185863ACAB1}" destId="{D643DF44-8A12-43BF-A889-CF3A13385995}" srcOrd="0" destOrd="0" presId="urn:microsoft.com/office/officeart/2005/8/layout/vList5"/>
    <dgm:cxn modelId="{CA4DCE8B-B9C5-4CD7-A84E-E5C4923E0D62}" srcId="{A2A2F14B-42B9-4D68-8FD2-9FC5CE7C37E5}" destId="{987AA8A1-1A58-4DD3-B6F3-5185863ACAB1}" srcOrd="2" destOrd="0" parTransId="{A68AA377-DF64-4194-B3C4-12382BCDE688}" sibTransId="{E2C2AB11-62B0-4AC9-9328-BE35F7D06E8F}"/>
    <dgm:cxn modelId="{C96B6D24-1E7F-4AE5-B61C-4D1B891763D7}" srcId="{58D5889D-C3E6-45DD-82E7-1D6E203F8212}" destId="{CA4767D8-529B-4386-8A6E-EC8B8A497594}" srcOrd="0" destOrd="0" parTransId="{BC962824-A350-47FF-821D-0A058C55F6BD}" sibTransId="{A99FFEE2-3A2F-4725-A4D6-39A5AA36DE81}"/>
    <dgm:cxn modelId="{81232018-4901-46D3-86E6-2EE662EBFF77}" type="presOf" srcId="{A2A2F14B-42B9-4D68-8FD2-9FC5CE7C37E5}" destId="{29F65206-102E-487C-B4B8-DE4BFB57DC2C}" srcOrd="0" destOrd="0" presId="urn:microsoft.com/office/officeart/2005/8/layout/vList5"/>
    <dgm:cxn modelId="{35D5069F-EBCD-405D-9C44-57150D4956E3}" type="presOf" srcId="{0CF20CE5-BE8E-4B54-B4EE-783EE491EE76}" destId="{6CBE558D-58CD-415C-BD7F-4083575D1EB6}" srcOrd="0" destOrd="0" presId="urn:microsoft.com/office/officeart/2005/8/layout/vList5"/>
    <dgm:cxn modelId="{F519B024-CBCA-47DE-B02C-3AB108FCA76F}" type="presOf" srcId="{32B3E459-99DD-4A29-8D2F-D9BA3DF82409}" destId="{12F92CBB-67C2-4007-B817-FD96F1173FE8}" srcOrd="0" destOrd="0" presId="urn:microsoft.com/office/officeart/2005/8/layout/vList5"/>
    <dgm:cxn modelId="{4CF04A9F-193A-4E59-AE39-90C879FFE0AC}" type="presOf" srcId="{CA4767D8-529B-4386-8A6E-EC8B8A497594}" destId="{DEC11E2B-B5C2-4374-856F-CD8C93A18C07}" srcOrd="0" destOrd="0" presId="urn:microsoft.com/office/officeart/2005/8/layout/vList5"/>
    <dgm:cxn modelId="{68E58345-6ADF-4963-A0FD-0B98F05B69D7}" type="presOf" srcId="{B38B410E-4826-49AE-B67D-B92AECDAE571}" destId="{12F92CBB-67C2-4007-B817-FD96F1173FE8}" srcOrd="0" destOrd="1" presId="urn:microsoft.com/office/officeart/2005/8/layout/vList5"/>
    <dgm:cxn modelId="{6545A342-C5A9-4C20-81C8-EF507F59BAB6}" srcId="{A2A2F14B-42B9-4D68-8FD2-9FC5CE7C37E5}" destId="{703BD7EE-242D-48EB-85EB-44D18CFDC896}" srcOrd="0" destOrd="0" parTransId="{74FDDE09-5CC4-49D6-BB78-EDB424918C5F}" sibTransId="{BB2B4C0D-1A99-44F5-8966-D0091D3B8F44}"/>
    <dgm:cxn modelId="{35B74750-E248-48F2-9BCA-2A54F5DE5205}" type="presOf" srcId="{58D5889D-C3E6-45DD-82E7-1D6E203F8212}" destId="{8DBEDA7D-A45F-4539-9525-AC8A23E7DEAA}" srcOrd="0" destOrd="0" presId="urn:microsoft.com/office/officeart/2005/8/layout/vList5"/>
    <dgm:cxn modelId="{AEB3E02E-1F67-4354-82A7-1FD79FC8F943}" srcId="{58D5889D-C3E6-45DD-82E7-1D6E203F8212}" destId="{99FEDAC2-7D31-46E6-9F23-BC01E0DB92EF}" srcOrd="1" destOrd="0" parTransId="{786015BD-5485-4AB5-A447-C8AC9FFE0AB2}" sibTransId="{86AD7D57-A8A6-4828-9B41-BFA8D3584287}"/>
    <dgm:cxn modelId="{9581FCBC-5BE5-4FC2-BBE2-E66B34F679FD}" srcId="{703BD7EE-242D-48EB-85EB-44D18CFDC896}" destId="{B38B410E-4826-49AE-B67D-B92AECDAE571}" srcOrd="1" destOrd="0" parTransId="{36C62880-0A69-435D-9E87-C4800098D7C9}" sibTransId="{BA647A8C-74E7-4EB6-B54C-A9838A1BCEEF}"/>
    <dgm:cxn modelId="{DA9309B7-B2A8-4E2C-8B5B-1B74BF955BB3}" srcId="{A2A2F14B-42B9-4D68-8FD2-9FC5CE7C37E5}" destId="{58D5889D-C3E6-45DD-82E7-1D6E203F8212}" srcOrd="1" destOrd="0" parTransId="{3EA3D45F-F309-45A2-B0C4-423CBDF25256}" sibTransId="{749175E4-130A-40BA-BB18-6D81562DCF3F}"/>
    <dgm:cxn modelId="{ADE47B9E-F8CF-463C-8398-9744FAB1EC72}" srcId="{987AA8A1-1A58-4DD3-B6F3-5185863ACAB1}" destId="{E3221BB4-F2A9-4E87-89D9-E809E398CE13}" srcOrd="1" destOrd="0" parTransId="{FF720F93-53F8-4466-B62F-2B7B2404B10E}" sibTransId="{852D0D08-B0FF-4596-9936-54D9A8717184}"/>
    <dgm:cxn modelId="{C2CC70A4-9ACE-4ED1-9180-8E0487C380BE}" type="presParOf" srcId="{29F65206-102E-487C-B4B8-DE4BFB57DC2C}" destId="{82625CCB-46D9-4168-B8D4-A796C3BB126F}" srcOrd="0" destOrd="0" presId="urn:microsoft.com/office/officeart/2005/8/layout/vList5"/>
    <dgm:cxn modelId="{E88F229F-52D7-46A1-9C44-BEFFED69A842}" type="presParOf" srcId="{82625CCB-46D9-4168-B8D4-A796C3BB126F}" destId="{5DE9884C-E09F-40BE-98EA-6866451D8875}" srcOrd="0" destOrd="0" presId="urn:microsoft.com/office/officeart/2005/8/layout/vList5"/>
    <dgm:cxn modelId="{CDF107BA-F880-4E3F-B7AA-51D3FC1817C1}" type="presParOf" srcId="{82625CCB-46D9-4168-B8D4-A796C3BB126F}" destId="{12F92CBB-67C2-4007-B817-FD96F1173FE8}" srcOrd="1" destOrd="0" presId="urn:microsoft.com/office/officeart/2005/8/layout/vList5"/>
    <dgm:cxn modelId="{C111FB05-E06F-4187-BAD3-AFA6EEDD250D}" type="presParOf" srcId="{29F65206-102E-487C-B4B8-DE4BFB57DC2C}" destId="{8B9C4A9F-BDD4-4EF5-A69A-CABE941DFFB1}" srcOrd="1" destOrd="0" presId="urn:microsoft.com/office/officeart/2005/8/layout/vList5"/>
    <dgm:cxn modelId="{AEA1FA1A-622F-48AE-A5C6-C978375929DA}" type="presParOf" srcId="{29F65206-102E-487C-B4B8-DE4BFB57DC2C}" destId="{B9EFB86B-5FE9-4304-9343-8E5F357F893D}" srcOrd="2" destOrd="0" presId="urn:microsoft.com/office/officeart/2005/8/layout/vList5"/>
    <dgm:cxn modelId="{CE7C6D43-0E70-4303-BF23-CB13F46D6CBE}" type="presParOf" srcId="{B9EFB86B-5FE9-4304-9343-8E5F357F893D}" destId="{8DBEDA7D-A45F-4539-9525-AC8A23E7DEAA}" srcOrd="0" destOrd="0" presId="urn:microsoft.com/office/officeart/2005/8/layout/vList5"/>
    <dgm:cxn modelId="{2A18F5D6-445C-4561-87E1-C0339E0BA4F4}" type="presParOf" srcId="{B9EFB86B-5FE9-4304-9343-8E5F357F893D}" destId="{DEC11E2B-B5C2-4374-856F-CD8C93A18C07}" srcOrd="1" destOrd="0" presId="urn:microsoft.com/office/officeart/2005/8/layout/vList5"/>
    <dgm:cxn modelId="{CF8CA073-DE1E-4AF7-BBDF-A66169601857}" type="presParOf" srcId="{29F65206-102E-487C-B4B8-DE4BFB57DC2C}" destId="{BF5EA524-A630-4117-BB5D-2C40CE9078A4}" srcOrd="3" destOrd="0" presId="urn:microsoft.com/office/officeart/2005/8/layout/vList5"/>
    <dgm:cxn modelId="{B291938E-671E-43F7-8438-6739E9763894}" type="presParOf" srcId="{29F65206-102E-487C-B4B8-DE4BFB57DC2C}" destId="{384C17C7-EAB6-42F1-BFA6-800B4A90691D}" srcOrd="4" destOrd="0" presId="urn:microsoft.com/office/officeart/2005/8/layout/vList5"/>
    <dgm:cxn modelId="{485F1CEA-00A3-4967-AFFD-F08B552109CC}" type="presParOf" srcId="{384C17C7-EAB6-42F1-BFA6-800B4A90691D}" destId="{D643DF44-8A12-43BF-A889-CF3A13385995}" srcOrd="0" destOrd="0" presId="urn:microsoft.com/office/officeart/2005/8/layout/vList5"/>
    <dgm:cxn modelId="{0B5303DA-3601-4BD0-A709-C56509069D42}" type="presParOf" srcId="{384C17C7-EAB6-42F1-BFA6-800B4A90691D}" destId="{6CBE558D-58CD-415C-BD7F-4083575D1E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A2F14B-42B9-4D68-8FD2-9FC5CE7C37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03BD7EE-242D-48EB-85EB-44D18CFDC896}">
      <dgm:prSet phldrT="[Tekst]"/>
      <dgm:spPr>
        <a:solidFill>
          <a:srgbClr val="FFE38B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‘5 elements’</a:t>
          </a:r>
          <a:endParaRPr lang="nb-NO" dirty="0">
            <a:solidFill>
              <a:schemeClr val="tx1"/>
            </a:solidFill>
          </a:endParaRPr>
        </a:p>
      </dgm:t>
    </dgm:pt>
    <dgm:pt modelId="{74FDDE09-5CC4-49D6-BB78-EDB424918C5F}" type="parTrans" cxnId="{6545A342-C5A9-4C20-81C8-EF507F59BAB6}">
      <dgm:prSet/>
      <dgm:spPr/>
      <dgm:t>
        <a:bodyPr/>
        <a:lstStyle/>
        <a:p>
          <a:endParaRPr lang="nb-NO"/>
        </a:p>
      </dgm:t>
    </dgm:pt>
    <dgm:pt modelId="{BB2B4C0D-1A99-44F5-8966-D0091D3B8F44}" type="sibTrans" cxnId="{6545A342-C5A9-4C20-81C8-EF507F59BAB6}">
      <dgm:prSet/>
      <dgm:spPr/>
      <dgm:t>
        <a:bodyPr/>
        <a:lstStyle/>
        <a:p>
          <a:endParaRPr lang="nb-NO"/>
        </a:p>
      </dgm:t>
    </dgm:pt>
    <dgm:pt modelId="{32B3E459-99DD-4A29-8D2F-D9BA3DF82409}">
      <dgm:prSet phldrT="[Tekst]" custT="1"/>
      <dgm:spPr/>
      <dgm:t>
        <a:bodyPr/>
        <a:lstStyle/>
        <a:p>
          <a:r>
            <a:rPr lang="nb-NO" sz="2000" dirty="0" smtClean="0"/>
            <a:t>Prosjekt- &amp; eksperiment planer, lab-journal, data- &amp; litteratur håndtering</a:t>
          </a:r>
          <a:endParaRPr lang="nb-NO" sz="2000" dirty="0"/>
        </a:p>
      </dgm:t>
    </dgm:pt>
    <dgm:pt modelId="{5CBE49A4-C090-48A6-980D-10F9B78C7668}" type="parTrans" cxnId="{F37D253F-534B-46B0-AAAD-554A7B4089ED}">
      <dgm:prSet/>
      <dgm:spPr/>
      <dgm:t>
        <a:bodyPr/>
        <a:lstStyle/>
        <a:p>
          <a:endParaRPr lang="nb-NO"/>
        </a:p>
      </dgm:t>
    </dgm:pt>
    <dgm:pt modelId="{32C6CD20-9B8A-4CCF-BFF3-39010CA43C5F}" type="sibTrans" cxnId="{F37D253F-534B-46B0-AAAD-554A7B4089ED}">
      <dgm:prSet/>
      <dgm:spPr/>
      <dgm:t>
        <a:bodyPr/>
        <a:lstStyle/>
        <a:p>
          <a:endParaRPr lang="nb-NO"/>
        </a:p>
      </dgm:t>
    </dgm:pt>
    <dgm:pt modelId="{58D5889D-C3E6-45DD-82E7-1D6E203F8212}">
      <dgm:prSet phldrT="[Tekst]"/>
      <dgm:spPr>
        <a:solidFill>
          <a:srgbClr val="9C5A36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‘Your </a:t>
          </a:r>
          <a:r>
            <a:rPr lang="nb-NO" dirty="0" err="1" smtClean="0">
              <a:solidFill>
                <a:schemeClr val="tx1"/>
              </a:solidFill>
            </a:rPr>
            <a:t>science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/>
        </a:p>
      </dgm:t>
    </dgm:pt>
    <dgm:pt modelId="{3EA3D45F-F309-45A2-B0C4-423CBDF25256}" type="parTrans" cxnId="{DA9309B7-B2A8-4E2C-8B5B-1B74BF955BB3}">
      <dgm:prSet/>
      <dgm:spPr/>
      <dgm:t>
        <a:bodyPr/>
        <a:lstStyle/>
        <a:p>
          <a:endParaRPr lang="nb-NO"/>
        </a:p>
      </dgm:t>
    </dgm:pt>
    <dgm:pt modelId="{749175E4-130A-40BA-BB18-6D81562DCF3F}" type="sibTrans" cxnId="{DA9309B7-B2A8-4E2C-8B5B-1B74BF955BB3}">
      <dgm:prSet/>
      <dgm:spPr/>
      <dgm:t>
        <a:bodyPr/>
        <a:lstStyle/>
        <a:p>
          <a:endParaRPr lang="nb-NO"/>
        </a:p>
      </dgm:t>
    </dgm:pt>
    <dgm:pt modelId="{CA4767D8-529B-4386-8A6E-EC8B8A497594}">
      <dgm:prSet phldrT="[Tekst]" custT="1"/>
      <dgm:spPr/>
      <dgm:t>
        <a:bodyPr/>
        <a:lstStyle/>
        <a:p>
          <a:r>
            <a:rPr lang="nb-NO" sz="2000" dirty="0" smtClean="0"/>
            <a:t>Laboratoriejournalens plass i kjemi</a:t>
          </a:r>
          <a:endParaRPr lang="nb-NO" sz="2000" dirty="0"/>
        </a:p>
      </dgm:t>
    </dgm:pt>
    <dgm:pt modelId="{BC962824-A350-47FF-821D-0A058C55F6BD}" type="parTrans" cxnId="{C96B6D24-1E7F-4AE5-B61C-4D1B891763D7}">
      <dgm:prSet/>
      <dgm:spPr/>
      <dgm:t>
        <a:bodyPr/>
        <a:lstStyle/>
        <a:p>
          <a:endParaRPr lang="nb-NO"/>
        </a:p>
      </dgm:t>
    </dgm:pt>
    <dgm:pt modelId="{A99FFEE2-3A2F-4725-A4D6-39A5AA36DE81}" type="sibTrans" cxnId="{C96B6D24-1E7F-4AE5-B61C-4D1B891763D7}">
      <dgm:prSet/>
      <dgm:spPr/>
      <dgm:t>
        <a:bodyPr/>
        <a:lstStyle/>
        <a:p>
          <a:endParaRPr lang="nb-NO"/>
        </a:p>
      </dgm:t>
    </dgm:pt>
    <dgm:pt modelId="{99FEDAC2-7D31-46E6-9F23-BC01E0DB92EF}">
      <dgm:prSet phldrT="[Tekst]" custT="1"/>
      <dgm:spPr/>
      <dgm:t>
        <a:bodyPr/>
        <a:lstStyle/>
        <a:p>
          <a:r>
            <a:rPr lang="nb-NO" sz="2000" dirty="0" smtClean="0"/>
            <a:t>Funksjon, etikk, praktiske hensyn</a:t>
          </a:r>
          <a:endParaRPr lang="nb-NO" sz="2000" dirty="0"/>
        </a:p>
      </dgm:t>
    </dgm:pt>
    <dgm:pt modelId="{786015BD-5485-4AB5-A447-C8AC9FFE0AB2}" type="parTrans" cxnId="{AEB3E02E-1F67-4354-82A7-1FD79FC8F943}">
      <dgm:prSet/>
      <dgm:spPr/>
      <dgm:t>
        <a:bodyPr/>
        <a:lstStyle/>
        <a:p>
          <a:endParaRPr lang="nb-NO"/>
        </a:p>
      </dgm:t>
    </dgm:pt>
    <dgm:pt modelId="{86AD7D57-A8A6-4828-9B41-BFA8D3584287}" type="sibTrans" cxnId="{AEB3E02E-1F67-4354-82A7-1FD79FC8F943}">
      <dgm:prSet/>
      <dgm:spPr/>
      <dgm:t>
        <a:bodyPr/>
        <a:lstStyle/>
        <a:p>
          <a:endParaRPr lang="nb-NO"/>
        </a:p>
      </dgm:t>
    </dgm:pt>
    <dgm:pt modelId="{987AA8A1-1A58-4DD3-B6F3-5185863ACAB1}">
      <dgm:prSet phldrT="[Tekst]"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</a:t>
          </a:r>
          <a:r>
            <a:rPr lang="nb-NO" dirty="0" err="1" smtClean="0">
              <a:solidFill>
                <a:schemeClr val="tx1"/>
              </a:solidFill>
            </a:rPr>
            <a:t>Managing</a:t>
          </a:r>
          <a:r>
            <a:rPr lang="nb-NO" dirty="0" smtClean="0">
              <a:solidFill>
                <a:schemeClr val="tx1"/>
              </a:solidFill>
            </a:rPr>
            <a:t> </a:t>
          </a:r>
          <a:r>
            <a:rPr lang="nb-NO" dirty="0" err="1" smtClean="0">
              <a:solidFill>
                <a:schemeClr val="tx1"/>
              </a:solidFill>
            </a:rPr>
            <a:t>literature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>
            <a:solidFill>
              <a:schemeClr val="tx1"/>
            </a:solidFill>
          </a:endParaRPr>
        </a:p>
      </dgm:t>
    </dgm:pt>
    <dgm:pt modelId="{A68AA377-DF64-4194-B3C4-12382BCDE688}" type="parTrans" cxnId="{CA4DCE8B-B9C5-4CD7-A84E-E5C4923E0D62}">
      <dgm:prSet/>
      <dgm:spPr/>
      <dgm:t>
        <a:bodyPr/>
        <a:lstStyle/>
        <a:p>
          <a:endParaRPr lang="nb-NO"/>
        </a:p>
      </dgm:t>
    </dgm:pt>
    <dgm:pt modelId="{E2C2AB11-62B0-4AC9-9328-BE35F7D06E8F}" type="sibTrans" cxnId="{CA4DCE8B-B9C5-4CD7-A84E-E5C4923E0D62}">
      <dgm:prSet/>
      <dgm:spPr/>
      <dgm:t>
        <a:bodyPr/>
        <a:lstStyle/>
        <a:p>
          <a:endParaRPr lang="nb-NO"/>
        </a:p>
      </dgm:t>
    </dgm:pt>
    <dgm:pt modelId="{0CF20CE5-BE8E-4B54-B4EE-783EE491EE76}">
      <dgm:prSet phldrT="[Tekst]" custT="1"/>
      <dgm:spPr/>
      <dgm:t>
        <a:bodyPr/>
        <a:lstStyle/>
        <a:p>
          <a:r>
            <a:rPr lang="nb-NO" sz="2000" dirty="0" smtClean="0"/>
            <a:t>Delt modul: </a:t>
          </a:r>
          <a:r>
            <a:rPr lang="nb-NO" sz="2000" dirty="0" err="1" smtClean="0"/>
            <a:t>EndNote</a:t>
          </a:r>
          <a:r>
            <a:rPr lang="nb-NO" sz="2000" dirty="0" smtClean="0"/>
            <a:t>, </a:t>
          </a:r>
          <a:r>
            <a:rPr lang="nb-NO" sz="2000" dirty="0" err="1" smtClean="0"/>
            <a:t>BibTex</a:t>
          </a:r>
          <a:r>
            <a:rPr lang="nb-NO" sz="2000" dirty="0" smtClean="0"/>
            <a:t>, </a:t>
          </a:r>
          <a:r>
            <a:rPr lang="nb-NO" sz="2000" dirty="0" err="1" smtClean="0"/>
            <a:t>Zotero</a:t>
          </a:r>
          <a:r>
            <a:rPr lang="nb-NO" sz="2000" dirty="0" smtClean="0"/>
            <a:t> – nybegynner eller litt øvet ?</a:t>
          </a:r>
          <a:endParaRPr lang="nb-NO" sz="2000" dirty="0"/>
        </a:p>
      </dgm:t>
    </dgm:pt>
    <dgm:pt modelId="{B8AF79A4-B379-4106-8557-C612F740F04A}" type="parTrans" cxnId="{0D47FB15-83A4-4FA8-B80A-2F0DF0685A33}">
      <dgm:prSet/>
      <dgm:spPr/>
      <dgm:t>
        <a:bodyPr/>
        <a:lstStyle/>
        <a:p>
          <a:endParaRPr lang="nb-NO"/>
        </a:p>
      </dgm:t>
    </dgm:pt>
    <dgm:pt modelId="{121E3058-9642-423B-934E-1135DC09E0D0}" type="sibTrans" cxnId="{0D47FB15-83A4-4FA8-B80A-2F0DF0685A33}">
      <dgm:prSet/>
      <dgm:spPr/>
      <dgm:t>
        <a:bodyPr/>
        <a:lstStyle/>
        <a:p>
          <a:endParaRPr lang="nb-NO"/>
        </a:p>
      </dgm:t>
    </dgm:pt>
    <dgm:pt modelId="{29F65206-102E-487C-B4B8-DE4BFB57DC2C}" type="pres">
      <dgm:prSet presAssocID="{A2A2F14B-42B9-4D68-8FD2-9FC5CE7C37E5}" presName="Name0" presStyleCnt="0">
        <dgm:presLayoutVars>
          <dgm:dir/>
          <dgm:animLvl val="lvl"/>
          <dgm:resizeHandles val="exact"/>
        </dgm:presLayoutVars>
      </dgm:prSet>
      <dgm:spPr/>
    </dgm:pt>
    <dgm:pt modelId="{82625CCB-46D9-4168-B8D4-A796C3BB126F}" type="pres">
      <dgm:prSet presAssocID="{703BD7EE-242D-48EB-85EB-44D18CFDC896}" presName="linNode" presStyleCnt="0"/>
      <dgm:spPr/>
    </dgm:pt>
    <dgm:pt modelId="{5DE9884C-E09F-40BE-98EA-6866451D8875}" type="pres">
      <dgm:prSet presAssocID="{703BD7EE-242D-48EB-85EB-44D18CFDC89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2F92CBB-67C2-4007-B817-FD96F1173FE8}" type="pres">
      <dgm:prSet presAssocID="{703BD7EE-242D-48EB-85EB-44D18CFDC89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B9C4A9F-BDD4-4EF5-A69A-CABE941DFFB1}" type="pres">
      <dgm:prSet presAssocID="{BB2B4C0D-1A99-44F5-8966-D0091D3B8F44}" presName="sp" presStyleCnt="0"/>
      <dgm:spPr/>
    </dgm:pt>
    <dgm:pt modelId="{B9EFB86B-5FE9-4304-9343-8E5F357F893D}" type="pres">
      <dgm:prSet presAssocID="{58D5889D-C3E6-45DD-82E7-1D6E203F8212}" presName="linNode" presStyleCnt="0"/>
      <dgm:spPr/>
    </dgm:pt>
    <dgm:pt modelId="{8DBEDA7D-A45F-4539-9525-AC8A23E7DEAA}" type="pres">
      <dgm:prSet presAssocID="{58D5889D-C3E6-45DD-82E7-1D6E203F8212}" presName="parentText" presStyleLbl="node1" presStyleIdx="1" presStyleCnt="3" custLinFactNeighborX="1076" custLinFactNeighborY="-321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EC11E2B-B5C2-4374-856F-CD8C93A18C07}" type="pres">
      <dgm:prSet presAssocID="{58D5889D-C3E6-45DD-82E7-1D6E203F821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5EA524-A630-4117-BB5D-2C40CE9078A4}" type="pres">
      <dgm:prSet presAssocID="{749175E4-130A-40BA-BB18-6D81562DCF3F}" presName="sp" presStyleCnt="0"/>
      <dgm:spPr/>
    </dgm:pt>
    <dgm:pt modelId="{384C17C7-EAB6-42F1-BFA6-800B4A90691D}" type="pres">
      <dgm:prSet presAssocID="{987AA8A1-1A58-4DD3-B6F3-5185863ACAB1}" presName="linNode" presStyleCnt="0"/>
      <dgm:spPr/>
    </dgm:pt>
    <dgm:pt modelId="{D643DF44-8A12-43BF-A889-CF3A13385995}" type="pres">
      <dgm:prSet presAssocID="{987AA8A1-1A58-4DD3-B6F3-5185863ACAB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BE558D-58CD-415C-BD7F-4083575D1EB6}" type="pres">
      <dgm:prSet presAssocID="{987AA8A1-1A58-4DD3-B6F3-5185863ACAB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D47FB15-83A4-4FA8-B80A-2F0DF0685A33}" srcId="{987AA8A1-1A58-4DD3-B6F3-5185863ACAB1}" destId="{0CF20CE5-BE8E-4B54-B4EE-783EE491EE76}" srcOrd="0" destOrd="0" parTransId="{B8AF79A4-B379-4106-8557-C612F740F04A}" sibTransId="{121E3058-9642-423B-934E-1135DC09E0D0}"/>
    <dgm:cxn modelId="{F37D253F-534B-46B0-AAAD-554A7B4089ED}" srcId="{703BD7EE-242D-48EB-85EB-44D18CFDC896}" destId="{32B3E459-99DD-4A29-8D2F-D9BA3DF82409}" srcOrd="0" destOrd="0" parTransId="{5CBE49A4-C090-48A6-980D-10F9B78C7668}" sibTransId="{32C6CD20-9B8A-4CCF-BFF3-39010CA43C5F}"/>
    <dgm:cxn modelId="{CB3B0575-5242-477B-B946-9E25C12FA2B7}" type="presOf" srcId="{0CF20CE5-BE8E-4B54-B4EE-783EE491EE76}" destId="{6CBE558D-58CD-415C-BD7F-4083575D1EB6}" srcOrd="0" destOrd="0" presId="urn:microsoft.com/office/officeart/2005/8/layout/vList5"/>
    <dgm:cxn modelId="{CA4DCE8B-B9C5-4CD7-A84E-E5C4923E0D62}" srcId="{A2A2F14B-42B9-4D68-8FD2-9FC5CE7C37E5}" destId="{987AA8A1-1A58-4DD3-B6F3-5185863ACAB1}" srcOrd="2" destOrd="0" parTransId="{A68AA377-DF64-4194-B3C4-12382BCDE688}" sibTransId="{E2C2AB11-62B0-4AC9-9328-BE35F7D06E8F}"/>
    <dgm:cxn modelId="{332562D1-ACFC-4CF4-BA38-DE2449855A09}" type="presOf" srcId="{A2A2F14B-42B9-4D68-8FD2-9FC5CE7C37E5}" destId="{29F65206-102E-487C-B4B8-DE4BFB57DC2C}" srcOrd="0" destOrd="0" presId="urn:microsoft.com/office/officeart/2005/8/layout/vList5"/>
    <dgm:cxn modelId="{B80D899E-A447-4A13-9285-52FB70C09F2D}" type="presOf" srcId="{703BD7EE-242D-48EB-85EB-44D18CFDC896}" destId="{5DE9884C-E09F-40BE-98EA-6866451D8875}" srcOrd="0" destOrd="0" presId="urn:microsoft.com/office/officeart/2005/8/layout/vList5"/>
    <dgm:cxn modelId="{C96B6D24-1E7F-4AE5-B61C-4D1B891763D7}" srcId="{58D5889D-C3E6-45DD-82E7-1D6E203F8212}" destId="{CA4767D8-529B-4386-8A6E-EC8B8A497594}" srcOrd="0" destOrd="0" parTransId="{BC962824-A350-47FF-821D-0A058C55F6BD}" sibTransId="{A99FFEE2-3A2F-4725-A4D6-39A5AA36DE81}"/>
    <dgm:cxn modelId="{8D5C8BC0-6792-46D3-8AE6-B08E7CA8B094}" type="presOf" srcId="{99FEDAC2-7D31-46E6-9F23-BC01E0DB92EF}" destId="{DEC11E2B-B5C2-4374-856F-CD8C93A18C07}" srcOrd="0" destOrd="1" presId="urn:microsoft.com/office/officeart/2005/8/layout/vList5"/>
    <dgm:cxn modelId="{0471E3B4-B9A8-4C28-BDDC-0906107D03F3}" type="presOf" srcId="{32B3E459-99DD-4A29-8D2F-D9BA3DF82409}" destId="{12F92CBB-67C2-4007-B817-FD96F1173FE8}" srcOrd="0" destOrd="0" presId="urn:microsoft.com/office/officeart/2005/8/layout/vList5"/>
    <dgm:cxn modelId="{98393072-528D-4B46-9F24-A36840D9BDE8}" type="presOf" srcId="{58D5889D-C3E6-45DD-82E7-1D6E203F8212}" destId="{8DBEDA7D-A45F-4539-9525-AC8A23E7DEAA}" srcOrd="0" destOrd="0" presId="urn:microsoft.com/office/officeart/2005/8/layout/vList5"/>
    <dgm:cxn modelId="{6545A342-C5A9-4C20-81C8-EF507F59BAB6}" srcId="{A2A2F14B-42B9-4D68-8FD2-9FC5CE7C37E5}" destId="{703BD7EE-242D-48EB-85EB-44D18CFDC896}" srcOrd="0" destOrd="0" parTransId="{74FDDE09-5CC4-49D6-BB78-EDB424918C5F}" sibTransId="{BB2B4C0D-1A99-44F5-8966-D0091D3B8F44}"/>
    <dgm:cxn modelId="{961E93F8-0D8E-4E37-B39F-04F4712581F9}" type="presOf" srcId="{987AA8A1-1A58-4DD3-B6F3-5185863ACAB1}" destId="{D643DF44-8A12-43BF-A889-CF3A13385995}" srcOrd="0" destOrd="0" presId="urn:microsoft.com/office/officeart/2005/8/layout/vList5"/>
    <dgm:cxn modelId="{AEB3E02E-1F67-4354-82A7-1FD79FC8F943}" srcId="{58D5889D-C3E6-45DD-82E7-1D6E203F8212}" destId="{99FEDAC2-7D31-46E6-9F23-BC01E0DB92EF}" srcOrd="1" destOrd="0" parTransId="{786015BD-5485-4AB5-A447-C8AC9FFE0AB2}" sibTransId="{86AD7D57-A8A6-4828-9B41-BFA8D3584287}"/>
    <dgm:cxn modelId="{DA9309B7-B2A8-4E2C-8B5B-1B74BF955BB3}" srcId="{A2A2F14B-42B9-4D68-8FD2-9FC5CE7C37E5}" destId="{58D5889D-C3E6-45DD-82E7-1D6E203F8212}" srcOrd="1" destOrd="0" parTransId="{3EA3D45F-F309-45A2-B0C4-423CBDF25256}" sibTransId="{749175E4-130A-40BA-BB18-6D81562DCF3F}"/>
    <dgm:cxn modelId="{8F420AD3-1A89-43E0-9273-67B9901D9028}" type="presOf" srcId="{CA4767D8-529B-4386-8A6E-EC8B8A497594}" destId="{DEC11E2B-B5C2-4374-856F-CD8C93A18C07}" srcOrd="0" destOrd="0" presId="urn:microsoft.com/office/officeart/2005/8/layout/vList5"/>
    <dgm:cxn modelId="{97E77EEB-9402-4295-B45C-CFC31E898716}" type="presParOf" srcId="{29F65206-102E-487C-B4B8-DE4BFB57DC2C}" destId="{82625CCB-46D9-4168-B8D4-A796C3BB126F}" srcOrd="0" destOrd="0" presId="urn:microsoft.com/office/officeart/2005/8/layout/vList5"/>
    <dgm:cxn modelId="{76B0A08E-3DB2-4CF2-99E5-3D473886700E}" type="presParOf" srcId="{82625CCB-46D9-4168-B8D4-A796C3BB126F}" destId="{5DE9884C-E09F-40BE-98EA-6866451D8875}" srcOrd="0" destOrd="0" presId="urn:microsoft.com/office/officeart/2005/8/layout/vList5"/>
    <dgm:cxn modelId="{FC41B021-6294-4A8A-842B-5172638705D6}" type="presParOf" srcId="{82625CCB-46D9-4168-B8D4-A796C3BB126F}" destId="{12F92CBB-67C2-4007-B817-FD96F1173FE8}" srcOrd="1" destOrd="0" presId="urn:microsoft.com/office/officeart/2005/8/layout/vList5"/>
    <dgm:cxn modelId="{39899B16-4ADA-43F1-8462-85406BAF233B}" type="presParOf" srcId="{29F65206-102E-487C-B4B8-DE4BFB57DC2C}" destId="{8B9C4A9F-BDD4-4EF5-A69A-CABE941DFFB1}" srcOrd="1" destOrd="0" presId="urn:microsoft.com/office/officeart/2005/8/layout/vList5"/>
    <dgm:cxn modelId="{F688FA00-5C9E-4A90-BDDE-A01708220F6E}" type="presParOf" srcId="{29F65206-102E-487C-B4B8-DE4BFB57DC2C}" destId="{B9EFB86B-5FE9-4304-9343-8E5F357F893D}" srcOrd="2" destOrd="0" presId="urn:microsoft.com/office/officeart/2005/8/layout/vList5"/>
    <dgm:cxn modelId="{63D69865-9114-4AF4-B6BD-9D986DECA141}" type="presParOf" srcId="{B9EFB86B-5FE9-4304-9343-8E5F357F893D}" destId="{8DBEDA7D-A45F-4539-9525-AC8A23E7DEAA}" srcOrd="0" destOrd="0" presId="urn:microsoft.com/office/officeart/2005/8/layout/vList5"/>
    <dgm:cxn modelId="{720492C8-19F7-4EEF-90BE-A035918F2453}" type="presParOf" srcId="{B9EFB86B-5FE9-4304-9343-8E5F357F893D}" destId="{DEC11E2B-B5C2-4374-856F-CD8C93A18C07}" srcOrd="1" destOrd="0" presId="urn:microsoft.com/office/officeart/2005/8/layout/vList5"/>
    <dgm:cxn modelId="{E7C1F58F-AB9E-46AA-8092-78E445DC240C}" type="presParOf" srcId="{29F65206-102E-487C-B4B8-DE4BFB57DC2C}" destId="{BF5EA524-A630-4117-BB5D-2C40CE9078A4}" srcOrd="3" destOrd="0" presId="urn:microsoft.com/office/officeart/2005/8/layout/vList5"/>
    <dgm:cxn modelId="{559900F4-7653-495A-A879-51D763D4C06B}" type="presParOf" srcId="{29F65206-102E-487C-B4B8-DE4BFB57DC2C}" destId="{384C17C7-EAB6-42F1-BFA6-800B4A90691D}" srcOrd="4" destOrd="0" presId="urn:microsoft.com/office/officeart/2005/8/layout/vList5"/>
    <dgm:cxn modelId="{610BC8F7-A24F-4D2E-90A5-A639A8525F26}" type="presParOf" srcId="{384C17C7-EAB6-42F1-BFA6-800B4A90691D}" destId="{D643DF44-8A12-43BF-A889-CF3A13385995}" srcOrd="0" destOrd="0" presId="urn:microsoft.com/office/officeart/2005/8/layout/vList5"/>
    <dgm:cxn modelId="{F7D0955A-015F-4022-8E4C-36B1A9DF09EE}" type="presParOf" srcId="{384C17C7-EAB6-42F1-BFA6-800B4A90691D}" destId="{6CBE558D-58CD-415C-BD7F-4083575D1E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A2F14B-42B9-4D68-8FD2-9FC5CE7C37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03BD7EE-242D-48EB-85EB-44D18CFDC896}">
      <dgm:prSet phldrT="[Tekst]"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</a:t>
          </a:r>
          <a:r>
            <a:rPr lang="nb-NO" dirty="0" err="1" smtClean="0">
              <a:solidFill>
                <a:schemeClr val="tx1"/>
              </a:solidFill>
            </a:rPr>
            <a:t>Managing</a:t>
          </a:r>
          <a:r>
            <a:rPr lang="nb-NO" dirty="0" smtClean="0">
              <a:solidFill>
                <a:schemeClr val="tx1"/>
              </a:solidFill>
            </a:rPr>
            <a:t> data’</a:t>
          </a:r>
          <a:endParaRPr lang="nb-NO" dirty="0">
            <a:solidFill>
              <a:schemeClr val="tx1"/>
            </a:solidFill>
          </a:endParaRPr>
        </a:p>
      </dgm:t>
    </dgm:pt>
    <dgm:pt modelId="{74FDDE09-5CC4-49D6-BB78-EDB424918C5F}" type="parTrans" cxnId="{6545A342-C5A9-4C20-81C8-EF507F59BAB6}">
      <dgm:prSet/>
      <dgm:spPr/>
      <dgm:t>
        <a:bodyPr/>
        <a:lstStyle/>
        <a:p>
          <a:endParaRPr lang="nb-NO"/>
        </a:p>
      </dgm:t>
    </dgm:pt>
    <dgm:pt modelId="{BB2B4C0D-1A99-44F5-8966-D0091D3B8F44}" type="sibTrans" cxnId="{6545A342-C5A9-4C20-81C8-EF507F59BAB6}">
      <dgm:prSet/>
      <dgm:spPr/>
      <dgm:t>
        <a:bodyPr/>
        <a:lstStyle/>
        <a:p>
          <a:endParaRPr lang="nb-NO"/>
        </a:p>
      </dgm:t>
    </dgm:pt>
    <dgm:pt modelId="{32B3E459-99DD-4A29-8D2F-D9BA3DF82409}">
      <dgm:prSet phldrT="[Tekst]" custT="1"/>
      <dgm:spPr/>
      <dgm:t>
        <a:bodyPr/>
        <a:lstStyle/>
        <a:p>
          <a:r>
            <a:rPr lang="nb-NO" sz="2000" dirty="0" smtClean="0"/>
            <a:t>Datahåndtering; planlegging, dokumentasjon, sikring, gjenbruk?</a:t>
          </a:r>
          <a:endParaRPr lang="nb-NO" sz="2000" dirty="0"/>
        </a:p>
      </dgm:t>
    </dgm:pt>
    <dgm:pt modelId="{5CBE49A4-C090-48A6-980D-10F9B78C7668}" type="parTrans" cxnId="{F37D253F-534B-46B0-AAAD-554A7B4089ED}">
      <dgm:prSet/>
      <dgm:spPr/>
      <dgm:t>
        <a:bodyPr/>
        <a:lstStyle/>
        <a:p>
          <a:endParaRPr lang="nb-NO"/>
        </a:p>
      </dgm:t>
    </dgm:pt>
    <dgm:pt modelId="{32C6CD20-9B8A-4CCF-BFF3-39010CA43C5F}" type="sibTrans" cxnId="{F37D253F-534B-46B0-AAAD-554A7B4089ED}">
      <dgm:prSet/>
      <dgm:spPr/>
      <dgm:t>
        <a:bodyPr/>
        <a:lstStyle/>
        <a:p>
          <a:endParaRPr lang="nb-NO"/>
        </a:p>
      </dgm:t>
    </dgm:pt>
    <dgm:pt modelId="{58D5889D-C3E6-45DD-82E7-1D6E203F8212}">
      <dgm:prSet phldrT="[Tekst]"/>
      <dgm:spPr>
        <a:solidFill>
          <a:srgbClr val="FFE38B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‘My </a:t>
          </a:r>
          <a:r>
            <a:rPr lang="nb-NO" dirty="0" err="1" smtClean="0">
              <a:solidFill>
                <a:schemeClr val="tx1"/>
              </a:solidFill>
            </a:rPr>
            <a:t>project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/>
        </a:p>
      </dgm:t>
    </dgm:pt>
    <dgm:pt modelId="{3EA3D45F-F309-45A2-B0C4-423CBDF25256}" type="parTrans" cxnId="{DA9309B7-B2A8-4E2C-8B5B-1B74BF955BB3}">
      <dgm:prSet/>
      <dgm:spPr/>
      <dgm:t>
        <a:bodyPr/>
        <a:lstStyle/>
        <a:p>
          <a:endParaRPr lang="nb-NO"/>
        </a:p>
      </dgm:t>
    </dgm:pt>
    <dgm:pt modelId="{749175E4-130A-40BA-BB18-6D81562DCF3F}" type="sibTrans" cxnId="{DA9309B7-B2A8-4E2C-8B5B-1B74BF955BB3}">
      <dgm:prSet/>
      <dgm:spPr/>
      <dgm:t>
        <a:bodyPr/>
        <a:lstStyle/>
        <a:p>
          <a:endParaRPr lang="nb-NO"/>
        </a:p>
      </dgm:t>
    </dgm:pt>
    <dgm:pt modelId="{CA4767D8-529B-4386-8A6E-EC8B8A497594}">
      <dgm:prSet phldrT="[Tekst]" custT="1"/>
      <dgm:spPr/>
      <dgm:t>
        <a:bodyPr/>
        <a:lstStyle/>
        <a:p>
          <a:r>
            <a:rPr lang="nb-NO" sz="2000" dirty="0" smtClean="0"/>
            <a:t>Hva skal inn i en god prosjektplan?</a:t>
          </a:r>
          <a:endParaRPr lang="nb-NO" sz="2000" dirty="0"/>
        </a:p>
      </dgm:t>
    </dgm:pt>
    <dgm:pt modelId="{BC962824-A350-47FF-821D-0A058C55F6BD}" type="parTrans" cxnId="{C96B6D24-1E7F-4AE5-B61C-4D1B891763D7}">
      <dgm:prSet/>
      <dgm:spPr/>
      <dgm:t>
        <a:bodyPr/>
        <a:lstStyle/>
        <a:p>
          <a:endParaRPr lang="nb-NO"/>
        </a:p>
      </dgm:t>
    </dgm:pt>
    <dgm:pt modelId="{A99FFEE2-3A2F-4725-A4D6-39A5AA36DE81}" type="sibTrans" cxnId="{C96B6D24-1E7F-4AE5-B61C-4D1B891763D7}">
      <dgm:prSet/>
      <dgm:spPr/>
      <dgm:t>
        <a:bodyPr/>
        <a:lstStyle/>
        <a:p>
          <a:endParaRPr lang="nb-NO"/>
        </a:p>
      </dgm:t>
    </dgm:pt>
    <dgm:pt modelId="{99FEDAC2-7D31-46E6-9F23-BC01E0DB92EF}">
      <dgm:prSet phldrT="[Tekst]" custT="1"/>
      <dgm:spPr/>
      <dgm:t>
        <a:bodyPr/>
        <a:lstStyle/>
        <a:p>
          <a:r>
            <a:rPr lang="nb-NO" sz="2000" dirty="0" smtClean="0"/>
            <a:t>Forberede ettermiddagens workshop</a:t>
          </a:r>
          <a:endParaRPr lang="nb-NO" sz="2000" dirty="0"/>
        </a:p>
      </dgm:t>
    </dgm:pt>
    <dgm:pt modelId="{786015BD-5485-4AB5-A447-C8AC9FFE0AB2}" type="parTrans" cxnId="{AEB3E02E-1F67-4354-82A7-1FD79FC8F943}">
      <dgm:prSet/>
      <dgm:spPr/>
      <dgm:t>
        <a:bodyPr/>
        <a:lstStyle/>
        <a:p>
          <a:endParaRPr lang="nb-NO"/>
        </a:p>
      </dgm:t>
    </dgm:pt>
    <dgm:pt modelId="{86AD7D57-A8A6-4828-9B41-BFA8D3584287}" type="sibTrans" cxnId="{AEB3E02E-1F67-4354-82A7-1FD79FC8F943}">
      <dgm:prSet/>
      <dgm:spPr/>
      <dgm:t>
        <a:bodyPr/>
        <a:lstStyle/>
        <a:p>
          <a:endParaRPr lang="nb-NO"/>
        </a:p>
      </dgm:t>
    </dgm:pt>
    <dgm:pt modelId="{987AA8A1-1A58-4DD3-B6F3-5185863ACAB1}">
      <dgm:prSet phldrT="[Tekst]"/>
      <dgm:spPr>
        <a:solidFill>
          <a:srgbClr val="9C5A36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‘Project workshop’</a:t>
          </a:r>
          <a:endParaRPr lang="nb-NO" dirty="0">
            <a:solidFill>
              <a:schemeClr val="tx1"/>
            </a:solidFill>
          </a:endParaRPr>
        </a:p>
      </dgm:t>
    </dgm:pt>
    <dgm:pt modelId="{A68AA377-DF64-4194-B3C4-12382BCDE688}" type="parTrans" cxnId="{CA4DCE8B-B9C5-4CD7-A84E-E5C4923E0D62}">
      <dgm:prSet/>
      <dgm:spPr/>
      <dgm:t>
        <a:bodyPr/>
        <a:lstStyle/>
        <a:p>
          <a:endParaRPr lang="nb-NO"/>
        </a:p>
      </dgm:t>
    </dgm:pt>
    <dgm:pt modelId="{E2C2AB11-62B0-4AC9-9328-BE35F7D06E8F}" type="sibTrans" cxnId="{CA4DCE8B-B9C5-4CD7-A84E-E5C4923E0D62}">
      <dgm:prSet/>
      <dgm:spPr/>
      <dgm:t>
        <a:bodyPr/>
        <a:lstStyle/>
        <a:p>
          <a:endParaRPr lang="nb-NO"/>
        </a:p>
      </dgm:t>
    </dgm:pt>
    <dgm:pt modelId="{0CF20CE5-BE8E-4B54-B4EE-783EE491EE76}">
      <dgm:prSet phldrT="[Tekst]" custT="1"/>
      <dgm:spPr/>
      <dgm:t>
        <a:bodyPr/>
        <a:lstStyle/>
        <a:p>
          <a:r>
            <a:rPr lang="nb-NO" sz="2000" dirty="0" smtClean="0"/>
            <a:t>Skrive utkast til egen masterplan</a:t>
          </a:r>
          <a:endParaRPr lang="nb-NO" sz="2000" dirty="0"/>
        </a:p>
      </dgm:t>
    </dgm:pt>
    <dgm:pt modelId="{B8AF79A4-B379-4106-8557-C612F740F04A}" type="parTrans" cxnId="{0D47FB15-83A4-4FA8-B80A-2F0DF0685A33}">
      <dgm:prSet/>
      <dgm:spPr/>
      <dgm:t>
        <a:bodyPr/>
        <a:lstStyle/>
        <a:p>
          <a:endParaRPr lang="nb-NO"/>
        </a:p>
      </dgm:t>
    </dgm:pt>
    <dgm:pt modelId="{121E3058-9642-423B-934E-1135DC09E0D0}" type="sibTrans" cxnId="{0D47FB15-83A4-4FA8-B80A-2F0DF0685A33}">
      <dgm:prSet/>
      <dgm:spPr/>
      <dgm:t>
        <a:bodyPr/>
        <a:lstStyle/>
        <a:p>
          <a:endParaRPr lang="nb-NO"/>
        </a:p>
      </dgm:t>
    </dgm:pt>
    <dgm:pt modelId="{E3221BB4-F2A9-4E87-89D9-E809E398CE13}">
      <dgm:prSet phldrT="[Tekst]" custT="1"/>
      <dgm:spPr/>
      <dgm:t>
        <a:bodyPr/>
        <a:lstStyle/>
        <a:p>
          <a:r>
            <a:rPr lang="nb-NO" sz="2000" dirty="0" smtClean="0"/>
            <a:t>Søke ‘peer </a:t>
          </a:r>
          <a:r>
            <a:rPr lang="nb-NO" sz="2000" dirty="0" err="1" smtClean="0"/>
            <a:t>review</a:t>
          </a:r>
          <a:r>
            <a:rPr lang="nb-NO" sz="2000" dirty="0" smtClean="0"/>
            <a:t>’ hos hverandre</a:t>
          </a:r>
          <a:endParaRPr lang="nb-NO" sz="2000" dirty="0"/>
        </a:p>
      </dgm:t>
    </dgm:pt>
    <dgm:pt modelId="{FF720F93-53F8-4466-B62F-2B7B2404B10E}" type="parTrans" cxnId="{ADE47B9E-F8CF-463C-8398-9744FAB1EC72}">
      <dgm:prSet/>
      <dgm:spPr/>
      <dgm:t>
        <a:bodyPr/>
        <a:lstStyle/>
        <a:p>
          <a:endParaRPr lang="nb-NO"/>
        </a:p>
      </dgm:t>
    </dgm:pt>
    <dgm:pt modelId="{852D0D08-B0FF-4596-9936-54D9A8717184}" type="sibTrans" cxnId="{ADE47B9E-F8CF-463C-8398-9744FAB1EC72}">
      <dgm:prSet/>
      <dgm:spPr/>
      <dgm:t>
        <a:bodyPr/>
        <a:lstStyle/>
        <a:p>
          <a:endParaRPr lang="nb-NO"/>
        </a:p>
      </dgm:t>
    </dgm:pt>
    <dgm:pt modelId="{29F65206-102E-487C-B4B8-DE4BFB57DC2C}" type="pres">
      <dgm:prSet presAssocID="{A2A2F14B-42B9-4D68-8FD2-9FC5CE7C37E5}" presName="Name0" presStyleCnt="0">
        <dgm:presLayoutVars>
          <dgm:dir/>
          <dgm:animLvl val="lvl"/>
          <dgm:resizeHandles val="exact"/>
        </dgm:presLayoutVars>
      </dgm:prSet>
      <dgm:spPr/>
    </dgm:pt>
    <dgm:pt modelId="{82625CCB-46D9-4168-B8D4-A796C3BB126F}" type="pres">
      <dgm:prSet presAssocID="{703BD7EE-242D-48EB-85EB-44D18CFDC896}" presName="linNode" presStyleCnt="0"/>
      <dgm:spPr/>
    </dgm:pt>
    <dgm:pt modelId="{5DE9884C-E09F-40BE-98EA-6866451D8875}" type="pres">
      <dgm:prSet presAssocID="{703BD7EE-242D-48EB-85EB-44D18CFDC89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2F92CBB-67C2-4007-B817-FD96F1173FE8}" type="pres">
      <dgm:prSet presAssocID="{703BD7EE-242D-48EB-85EB-44D18CFDC89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B9C4A9F-BDD4-4EF5-A69A-CABE941DFFB1}" type="pres">
      <dgm:prSet presAssocID="{BB2B4C0D-1A99-44F5-8966-D0091D3B8F44}" presName="sp" presStyleCnt="0"/>
      <dgm:spPr/>
    </dgm:pt>
    <dgm:pt modelId="{B9EFB86B-5FE9-4304-9343-8E5F357F893D}" type="pres">
      <dgm:prSet presAssocID="{58D5889D-C3E6-45DD-82E7-1D6E203F8212}" presName="linNode" presStyleCnt="0"/>
      <dgm:spPr/>
    </dgm:pt>
    <dgm:pt modelId="{8DBEDA7D-A45F-4539-9525-AC8A23E7DEAA}" type="pres">
      <dgm:prSet presAssocID="{58D5889D-C3E6-45DD-82E7-1D6E203F8212}" presName="parentText" presStyleLbl="node1" presStyleIdx="1" presStyleCnt="3" custLinFactNeighborX="1076" custLinFactNeighborY="-321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EC11E2B-B5C2-4374-856F-CD8C93A18C07}" type="pres">
      <dgm:prSet presAssocID="{58D5889D-C3E6-45DD-82E7-1D6E203F821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5EA524-A630-4117-BB5D-2C40CE9078A4}" type="pres">
      <dgm:prSet presAssocID="{749175E4-130A-40BA-BB18-6D81562DCF3F}" presName="sp" presStyleCnt="0"/>
      <dgm:spPr/>
    </dgm:pt>
    <dgm:pt modelId="{384C17C7-EAB6-42F1-BFA6-800B4A90691D}" type="pres">
      <dgm:prSet presAssocID="{987AA8A1-1A58-4DD3-B6F3-5185863ACAB1}" presName="linNode" presStyleCnt="0"/>
      <dgm:spPr/>
    </dgm:pt>
    <dgm:pt modelId="{D643DF44-8A12-43BF-A889-CF3A13385995}" type="pres">
      <dgm:prSet presAssocID="{987AA8A1-1A58-4DD3-B6F3-5185863ACAB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BE558D-58CD-415C-BD7F-4083575D1EB6}" type="pres">
      <dgm:prSet presAssocID="{987AA8A1-1A58-4DD3-B6F3-5185863ACAB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D47FB15-83A4-4FA8-B80A-2F0DF0685A33}" srcId="{987AA8A1-1A58-4DD3-B6F3-5185863ACAB1}" destId="{0CF20CE5-BE8E-4B54-B4EE-783EE491EE76}" srcOrd="0" destOrd="0" parTransId="{B8AF79A4-B379-4106-8557-C612F740F04A}" sibTransId="{121E3058-9642-423B-934E-1135DC09E0D0}"/>
    <dgm:cxn modelId="{F37D253F-534B-46B0-AAAD-554A7B4089ED}" srcId="{703BD7EE-242D-48EB-85EB-44D18CFDC896}" destId="{32B3E459-99DD-4A29-8D2F-D9BA3DF82409}" srcOrd="0" destOrd="0" parTransId="{5CBE49A4-C090-48A6-980D-10F9B78C7668}" sibTransId="{32C6CD20-9B8A-4CCF-BFF3-39010CA43C5F}"/>
    <dgm:cxn modelId="{96ECC916-6702-4BB4-BBF2-44DA80751FE5}" type="presOf" srcId="{987AA8A1-1A58-4DD3-B6F3-5185863ACAB1}" destId="{D643DF44-8A12-43BF-A889-CF3A13385995}" srcOrd="0" destOrd="0" presId="urn:microsoft.com/office/officeart/2005/8/layout/vList5"/>
    <dgm:cxn modelId="{87400D55-A4C4-4148-B0CB-E9C707622D10}" type="presOf" srcId="{E3221BB4-F2A9-4E87-89D9-E809E398CE13}" destId="{6CBE558D-58CD-415C-BD7F-4083575D1EB6}" srcOrd="0" destOrd="1" presId="urn:microsoft.com/office/officeart/2005/8/layout/vList5"/>
    <dgm:cxn modelId="{CA4DCE8B-B9C5-4CD7-A84E-E5C4923E0D62}" srcId="{A2A2F14B-42B9-4D68-8FD2-9FC5CE7C37E5}" destId="{987AA8A1-1A58-4DD3-B6F3-5185863ACAB1}" srcOrd="2" destOrd="0" parTransId="{A68AA377-DF64-4194-B3C4-12382BCDE688}" sibTransId="{E2C2AB11-62B0-4AC9-9328-BE35F7D06E8F}"/>
    <dgm:cxn modelId="{C96B6D24-1E7F-4AE5-B61C-4D1B891763D7}" srcId="{58D5889D-C3E6-45DD-82E7-1D6E203F8212}" destId="{CA4767D8-529B-4386-8A6E-EC8B8A497594}" srcOrd="0" destOrd="0" parTransId="{BC962824-A350-47FF-821D-0A058C55F6BD}" sibTransId="{A99FFEE2-3A2F-4725-A4D6-39A5AA36DE81}"/>
    <dgm:cxn modelId="{F215D38A-38F7-4F76-B3A0-4946E3F142DF}" type="presOf" srcId="{703BD7EE-242D-48EB-85EB-44D18CFDC896}" destId="{5DE9884C-E09F-40BE-98EA-6866451D8875}" srcOrd="0" destOrd="0" presId="urn:microsoft.com/office/officeart/2005/8/layout/vList5"/>
    <dgm:cxn modelId="{6545A342-C5A9-4C20-81C8-EF507F59BAB6}" srcId="{A2A2F14B-42B9-4D68-8FD2-9FC5CE7C37E5}" destId="{703BD7EE-242D-48EB-85EB-44D18CFDC896}" srcOrd="0" destOrd="0" parTransId="{74FDDE09-5CC4-49D6-BB78-EDB424918C5F}" sibTransId="{BB2B4C0D-1A99-44F5-8966-D0091D3B8F44}"/>
    <dgm:cxn modelId="{B55A5909-D99A-45E3-B26A-2867C27B1652}" type="presOf" srcId="{99FEDAC2-7D31-46E6-9F23-BC01E0DB92EF}" destId="{DEC11E2B-B5C2-4374-856F-CD8C93A18C07}" srcOrd="0" destOrd="1" presId="urn:microsoft.com/office/officeart/2005/8/layout/vList5"/>
    <dgm:cxn modelId="{6368DD26-7D4A-4667-BF67-0912D0ADCFF3}" type="presOf" srcId="{58D5889D-C3E6-45DD-82E7-1D6E203F8212}" destId="{8DBEDA7D-A45F-4539-9525-AC8A23E7DEAA}" srcOrd="0" destOrd="0" presId="urn:microsoft.com/office/officeart/2005/8/layout/vList5"/>
    <dgm:cxn modelId="{D0DCB211-BFAC-4847-A839-AAEBB2718E46}" type="presOf" srcId="{32B3E459-99DD-4A29-8D2F-D9BA3DF82409}" destId="{12F92CBB-67C2-4007-B817-FD96F1173FE8}" srcOrd="0" destOrd="0" presId="urn:microsoft.com/office/officeart/2005/8/layout/vList5"/>
    <dgm:cxn modelId="{9B8EC9D1-1620-46D8-BEEC-CB393FA10E07}" type="presOf" srcId="{CA4767D8-529B-4386-8A6E-EC8B8A497594}" destId="{DEC11E2B-B5C2-4374-856F-CD8C93A18C07}" srcOrd="0" destOrd="0" presId="urn:microsoft.com/office/officeart/2005/8/layout/vList5"/>
    <dgm:cxn modelId="{0A3396D7-DA89-45D5-AE4B-42A5CA53D297}" type="presOf" srcId="{A2A2F14B-42B9-4D68-8FD2-9FC5CE7C37E5}" destId="{29F65206-102E-487C-B4B8-DE4BFB57DC2C}" srcOrd="0" destOrd="0" presId="urn:microsoft.com/office/officeart/2005/8/layout/vList5"/>
    <dgm:cxn modelId="{AEB3E02E-1F67-4354-82A7-1FD79FC8F943}" srcId="{58D5889D-C3E6-45DD-82E7-1D6E203F8212}" destId="{99FEDAC2-7D31-46E6-9F23-BC01E0DB92EF}" srcOrd="1" destOrd="0" parTransId="{786015BD-5485-4AB5-A447-C8AC9FFE0AB2}" sibTransId="{86AD7D57-A8A6-4828-9B41-BFA8D3584287}"/>
    <dgm:cxn modelId="{DA9309B7-B2A8-4E2C-8B5B-1B74BF955BB3}" srcId="{A2A2F14B-42B9-4D68-8FD2-9FC5CE7C37E5}" destId="{58D5889D-C3E6-45DD-82E7-1D6E203F8212}" srcOrd="1" destOrd="0" parTransId="{3EA3D45F-F309-45A2-B0C4-423CBDF25256}" sibTransId="{749175E4-130A-40BA-BB18-6D81562DCF3F}"/>
    <dgm:cxn modelId="{ADE47B9E-F8CF-463C-8398-9744FAB1EC72}" srcId="{987AA8A1-1A58-4DD3-B6F3-5185863ACAB1}" destId="{E3221BB4-F2A9-4E87-89D9-E809E398CE13}" srcOrd="1" destOrd="0" parTransId="{FF720F93-53F8-4466-B62F-2B7B2404B10E}" sibTransId="{852D0D08-B0FF-4596-9936-54D9A8717184}"/>
    <dgm:cxn modelId="{62551E74-C6AF-432D-9DDE-57473B8E8F6B}" type="presOf" srcId="{0CF20CE5-BE8E-4B54-B4EE-783EE491EE76}" destId="{6CBE558D-58CD-415C-BD7F-4083575D1EB6}" srcOrd="0" destOrd="0" presId="urn:microsoft.com/office/officeart/2005/8/layout/vList5"/>
    <dgm:cxn modelId="{91FA8D08-C7EF-4E59-AB7E-1CCD4105C110}" type="presParOf" srcId="{29F65206-102E-487C-B4B8-DE4BFB57DC2C}" destId="{82625CCB-46D9-4168-B8D4-A796C3BB126F}" srcOrd="0" destOrd="0" presId="urn:microsoft.com/office/officeart/2005/8/layout/vList5"/>
    <dgm:cxn modelId="{F380697B-5745-44A0-88C1-13FEDCBE5128}" type="presParOf" srcId="{82625CCB-46D9-4168-B8D4-A796C3BB126F}" destId="{5DE9884C-E09F-40BE-98EA-6866451D8875}" srcOrd="0" destOrd="0" presId="urn:microsoft.com/office/officeart/2005/8/layout/vList5"/>
    <dgm:cxn modelId="{50C641C9-0BD4-4039-85E9-267ABD193E6E}" type="presParOf" srcId="{82625CCB-46D9-4168-B8D4-A796C3BB126F}" destId="{12F92CBB-67C2-4007-B817-FD96F1173FE8}" srcOrd="1" destOrd="0" presId="urn:microsoft.com/office/officeart/2005/8/layout/vList5"/>
    <dgm:cxn modelId="{4E87E0AF-9788-4DFF-9104-D3CE658F24F7}" type="presParOf" srcId="{29F65206-102E-487C-B4B8-DE4BFB57DC2C}" destId="{8B9C4A9F-BDD4-4EF5-A69A-CABE941DFFB1}" srcOrd="1" destOrd="0" presId="urn:microsoft.com/office/officeart/2005/8/layout/vList5"/>
    <dgm:cxn modelId="{18CAB389-D617-454C-A1F1-261EAC1D3D10}" type="presParOf" srcId="{29F65206-102E-487C-B4B8-DE4BFB57DC2C}" destId="{B9EFB86B-5FE9-4304-9343-8E5F357F893D}" srcOrd="2" destOrd="0" presId="urn:microsoft.com/office/officeart/2005/8/layout/vList5"/>
    <dgm:cxn modelId="{3E356AC5-B6C8-4B0A-8375-3291019268AD}" type="presParOf" srcId="{B9EFB86B-5FE9-4304-9343-8E5F357F893D}" destId="{8DBEDA7D-A45F-4539-9525-AC8A23E7DEAA}" srcOrd="0" destOrd="0" presId="urn:microsoft.com/office/officeart/2005/8/layout/vList5"/>
    <dgm:cxn modelId="{5208FE37-05C9-4574-AA65-FDBF3CB0C005}" type="presParOf" srcId="{B9EFB86B-5FE9-4304-9343-8E5F357F893D}" destId="{DEC11E2B-B5C2-4374-856F-CD8C93A18C07}" srcOrd="1" destOrd="0" presId="urn:microsoft.com/office/officeart/2005/8/layout/vList5"/>
    <dgm:cxn modelId="{75418502-C639-416A-9A37-A4B2831F1AF0}" type="presParOf" srcId="{29F65206-102E-487C-B4B8-DE4BFB57DC2C}" destId="{BF5EA524-A630-4117-BB5D-2C40CE9078A4}" srcOrd="3" destOrd="0" presId="urn:microsoft.com/office/officeart/2005/8/layout/vList5"/>
    <dgm:cxn modelId="{A61A1A8C-659D-4E2A-8B1A-DB22C2EB07BE}" type="presParOf" srcId="{29F65206-102E-487C-B4B8-DE4BFB57DC2C}" destId="{384C17C7-EAB6-42F1-BFA6-800B4A90691D}" srcOrd="4" destOrd="0" presId="urn:microsoft.com/office/officeart/2005/8/layout/vList5"/>
    <dgm:cxn modelId="{F98E4AF2-ACE8-4C6F-8A65-B64CF161ACAC}" type="presParOf" srcId="{384C17C7-EAB6-42F1-BFA6-800B4A90691D}" destId="{D643DF44-8A12-43BF-A889-CF3A13385995}" srcOrd="0" destOrd="0" presId="urn:microsoft.com/office/officeart/2005/8/layout/vList5"/>
    <dgm:cxn modelId="{9D20FA21-2C2F-4035-B896-96E237D5B3C9}" type="presParOf" srcId="{384C17C7-EAB6-42F1-BFA6-800B4A90691D}" destId="{6CBE558D-58CD-415C-BD7F-4083575D1E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A2F14B-42B9-4D68-8FD2-9FC5CE7C37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03BD7EE-242D-48EB-85EB-44D18CFDC896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</a:t>
          </a:r>
          <a:r>
            <a:rPr lang="nb-NO" dirty="0" err="1" smtClean="0">
              <a:solidFill>
                <a:schemeClr val="tx1"/>
              </a:solidFill>
            </a:rPr>
            <a:t>Search</a:t>
          </a:r>
          <a:r>
            <a:rPr lang="nb-NO" dirty="0" smtClean="0">
              <a:solidFill>
                <a:schemeClr val="tx1"/>
              </a:solidFill>
            </a:rPr>
            <a:t>, </a:t>
          </a:r>
          <a:r>
            <a:rPr lang="nb-NO" dirty="0" err="1" smtClean="0">
              <a:solidFill>
                <a:schemeClr val="tx1"/>
              </a:solidFill>
            </a:rPr>
            <a:t>search</a:t>
          </a:r>
          <a:r>
            <a:rPr lang="nb-NO" dirty="0" smtClean="0">
              <a:solidFill>
                <a:schemeClr val="tx1"/>
              </a:solidFill>
            </a:rPr>
            <a:t>, </a:t>
          </a:r>
          <a:r>
            <a:rPr lang="nb-NO" dirty="0" err="1" smtClean="0">
              <a:solidFill>
                <a:schemeClr val="tx1"/>
              </a:solidFill>
            </a:rPr>
            <a:t>search</a:t>
          </a:r>
          <a:r>
            <a:rPr lang="nb-NO" dirty="0" smtClean="0">
              <a:solidFill>
                <a:schemeClr val="tx1"/>
              </a:solidFill>
            </a:rPr>
            <a:t>!’</a:t>
          </a:r>
          <a:endParaRPr lang="nb-NO" dirty="0">
            <a:solidFill>
              <a:schemeClr val="tx1"/>
            </a:solidFill>
          </a:endParaRPr>
        </a:p>
      </dgm:t>
    </dgm:pt>
    <dgm:pt modelId="{74FDDE09-5CC4-49D6-BB78-EDB424918C5F}" type="parTrans" cxnId="{6545A342-C5A9-4C20-81C8-EF507F59BAB6}">
      <dgm:prSet/>
      <dgm:spPr/>
      <dgm:t>
        <a:bodyPr/>
        <a:lstStyle/>
        <a:p>
          <a:endParaRPr lang="nb-NO"/>
        </a:p>
      </dgm:t>
    </dgm:pt>
    <dgm:pt modelId="{BB2B4C0D-1A99-44F5-8966-D0091D3B8F44}" type="sibTrans" cxnId="{6545A342-C5A9-4C20-81C8-EF507F59BAB6}">
      <dgm:prSet/>
      <dgm:spPr/>
      <dgm:t>
        <a:bodyPr/>
        <a:lstStyle/>
        <a:p>
          <a:endParaRPr lang="nb-NO"/>
        </a:p>
      </dgm:t>
    </dgm:pt>
    <dgm:pt modelId="{58D5889D-C3E6-45DD-82E7-1D6E203F8212}">
      <dgm:prSet phldrT="[Tekst]"/>
      <dgm:spPr>
        <a:solidFill>
          <a:srgbClr val="FFE38B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‘Critical </a:t>
          </a:r>
          <a:r>
            <a:rPr lang="nb-NO" dirty="0" err="1" smtClean="0">
              <a:solidFill>
                <a:schemeClr val="tx1"/>
              </a:solidFill>
            </a:rPr>
            <a:t>source</a:t>
          </a:r>
          <a:r>
            <a:rPr lang="nb-NO" dirty="0" smtClean="0">
              <a:solidFill>
                <a:schemeClr val="tx1"/>
              </a:solidFill>
            </a:rPr>
            <a:t> </a:t>
          </a:r>
          <a:r>
            <a:rPr lang="nb-NO" dirty="0" err="1" smtClean="0">
              <a:solidFill>
                <a:schemeClr val="tx1"/>
              </a:solidFill>
            </a:rPr>
            <a:t>review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/>
        </a:p>
      </dgm:t>
    </dgm:pt>
    <dgm:pt modelId="{3EA3D45F-F309-45A2-B0C4-423CBDF25256}" type="parTrans" cxnId="{DA9309B7-B2A8-4E2C-8B5B-1B74BF955BB3}">
      <dgm:prSet/>
      <dgm:spPr/>
      <dgm:t>
        <a:bodyPr/>
        <a:lstStyle/>
        <a:p>
          <a:endParaRPr lang="nb-NO"/>
        </a:p>
      </dgm:t>
    </dgm:pt>
    <dgm:pt modelId="{749175E4-130A-40BA-BB18-6D81562DCF3F}" type="sibTrans" cxnId="{DA9309B7-B2A8-4E2C-8B5B-1B74BF955BB3}">
      <dgm:prSet/>
      <dgm:spPr/>
      <dgm:t>
        <a:bodyPr/>
        <a:lstStyle/>
        <a:p>
          <a:endParaRPr lang="nb-NO"/>
        </a:p>
      </dgm:t>
    </dgm:pt>
    <dgm:pt modelId="{CA4767D8-529B-4386-8A6E-EC8B8A497594}">
      <dgm:prSet phldrT="[Tekst]" custT="1"/>
      <dgm:spPr/>
      <dgm:t>
        <a:bodyPr/>
        <a:lstStyle/>
        <a:p>
          <a:r>
            <a:rPr lang="nb-NO" sz="2000" dirty="0" smtClean="0"/>
            <a:t>Kildekritikk, artikkel / </a:t>
          </a:r>
          <a:r>
            <a:rPr lang="nb-NO" sz="2000" dirty="0" err="1" smtClean="0"/>
            <a:t>metastudier</a:t>
          </a:r>
          <a:endParaRPr lang="nb-NO" sz="2000" dirty="0"/>
        </a:p>
      </dgm:t>
    </dgm:pt>
    <dgm:pt modelId="{BC962824-A350-47FF-821D-0A058C55F6BD}" type="parTrans" cxnId="{C96B6D24-1E7F-4AE5-B61C-4D1B891763D7}">
      <dgm:prSet/>
      <dgm:spPr/>
      <dgm:t>
        <a:bodyPr/>
        <a:lstStyle/>
        <a:p>
          <a:endParaRPr lang="nb-NO"/>
        </a:p>
      </dgm:t>
    </dgm:pt>
    <dgm:pt modelId="{A99FFEE2-3A2F-4725-A4D6-39A5AA36DE81}" type="sibTrans" cxnId="{C96B6D24-1E7F-4AE5-B61C-4D1B891763D7}">
      <dgm:prSet/>
      <dgm:spPr/>
      <dgm:t>
        <a:bodyPr/>
        <a:lstStyle/>
        <a:p>
          <a:endParaRPr lang="nb-NO"/>
        </a:p>
      </dgm:t>
    </dgm:pt>
    <dgm:pt modelId="{987AA8A1-1A58-4DD3-B6F3-5185863ACAB1}">
      <dgm:prSet phldrT="[Tekst]"/>
      <dgm:spPr>
        <a:solidFill>
          <a:srgbClr val="9C5A36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‘List </a:t>
          </a:r>
          <a:r>
            <a:rPr lang="nb-NO" dirty="0" err="1" smtClean="0">
              <a:solidFill>
                <a:schemeClr val="tx1"/>
              </a:solidFill>
            </a:rPr>
            <a:t>of</a:t>
          </a:r>
          <a:r>
            <a:rPr lang="nb-NO" dirty="0" smtClean="0">
              <a:solidFill>
                <a:schemeClr val="tx1"/>
              </a:solidFill>
            </a:rPr>
            <a:t> </a:t>
          </a:r>
          <a:r>
            <a:rPr lang="nb-NO" dirty="0" err="1" smtClean="0">
              <a:solidFill>
                <a:schemeClr val="tx1"/>
              </a:solidFill>
            </a:rPr>
            <a:t>sources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>
            <a:solidFill>
              <a:schemeClr val="tx1"/>
            </a:solidFill>
          </a:endParaRPr>
        </a:p>
      </dgm:t>
    </dgm:pt>
    <dgm:pt modelId="{A68AA377-DF64-4194-B3C4-12382BCDE688}" type="parTrans" cxnId="{CA4DCE8B-B9C5-4CD7-A84E-E5C4923E0D62}">
      <dgm:prSet/>
      <dgm:spPr/>
      <dgm:t>
        <a:bodyPr/>
        <a:lstStyle/>
        <a:p>
          <a:endParaRPr lang="nb-NO"/>
        </a:p>
      </dgm:t>
    </dgm:pt>
    <dgm:pt modelId="{E2C2AB11-62B0-4AC9-9328-BE35F7D06E8F}" type="sibTrans" cxnId="{CA4DCE8B-B9C5-4CD7-A84E-E5C4923E0D62}">
      <dgm:prSet/>
      <dgm:spPr/>
      <dgm:t>
        <a:bodyPr/>
        <a:lstStyle/>
        <a:p>
          <a:endParaRPr lang="nb-NO"/>
        </a:p>
      </dgm:t>
    </dgm:pt>
    <dgm:pt modelId="{0CF20CE5-BE8E-4B54-B4EE-783EE491EE76}">
      <dgm:prSet phldrT="[Tekst]" custT="1"/>
      <dgm:spPr/>
      <dgm:t>
        <a:bodyPr/>
        <a:lstStyle/>
        <a:p>
          <a:r>
            <a:rPr lang="nb-NO" sz="2000" dirty="0" smtClean="0"/>
            <a:t>Kunsten å skrive referanseliste</a:t>
          </a:r>
          <a:endParaRPr lang="nb-NO" sz="2000" dirty="0"/>
        </a:p>
      </dgm:t>
    </dgm:pt>
    <dgm:pt modelId="{B8AF79A4-B379-4106-8557-C612F740F04A}" type="parTrans" cxnId="{0D47FB15-83A4-4FA8-B80A-2F0DF0685A33}">
      <dgm:prSet/>
      <dgm:spPr/>
      <dgm:t>
        <a:bodyPr/>
        <a:lstStyle/>
        <a:p>
          <a:endParaRPr lang="nb-NO"/>
        </a:p>
      </dgm:t>
    </dgm:pt>
    <dgm:pt modelId="{121E3058-9642-423B-934E-1135DC09E0D0}" type="sibTrans" cxnId="{0D47FB15-83A4-4FA8-B80A-2F0DF0685A33}">
      <dgm:prSet/>
      <dgm:spPr/>
      <dgm:t>
        <a:bodyPr/>
        <a:lstStyle/>
        <a:p>
          <a:endParaRPr lang="nb-NO"/>
        </a:p>
      </dgm:t>
    </dgm:pt>
    <dgm:pt modelId="{E3221BB4-F2A9-4E87-89D9-E809E398CE13}">
      <dgm:prSet phldrT="[Tekst]" custT="1"/>
      <dgm:spPr/>
      <dgm:t>
        <a:bodyPr/>
        <a:lstStyle/>
        <a:p>
          <a:r>
            <a:rPr lang="nb-NO" sz="2000" dirty="0" smtClean="0"/>
            <a:t>Funksjon. Valg av stil? Verktøy?</a:t>
          </a:r>
          <a:endParaRPr lang="nb-NO" sz="2000" dirty="0"/>
        </a:p>
      </dgm:t>
    </dgm:pt>
    <dgm:pt modelId="{FF720F93-53F8-4466-B62F-2B7B2404B10E}" type="parTrans" cxnId="{ADE47B9E-F8CF-463C-8398-9744FAB1EC72}">
      <dgm:prSet/>
      <dgm:spPr/>
      <dgm:t>
        <a:bodyPr/>
        <a:lstStyle/>
        <a:p>
          <a:endParaRPr lang="nb-NO"/>
        </a:p>
      </dgm:t>
    </dgm:pt>
    <dgm:pt modelId="{852D0D08-B0FF-4596-9936-54D9A8717184}" type="sibTrans" cxnId="{ADE47B9E-F8CF-463C-8398-9744FAB1EC72}">
      <dgm:prSet/>
      <dgm:spPr/>
      <dgm:t>
        <a:bodyPr/>
        <a:lstStyle/>
        <a:p>
          <a:endParaRPr lang="nb-NO"/>
        </a:p>
      </dgm:t>
    </dgm:pt>
    <dgm:pt modelId="{C84DECAB-7D01-43C1-82F1-67AC07F640D0}">
      <dgm:prSet phldrT="[Tekst]" custT="1"/>
      <dgm:spPr/>
      <dgm:t>
        <a:bodyPr/>
        <a:lstStyle/>
        <a:p>
          <a:r>
            <a:rPr lang="nb-NO" sz="2000" dirty="0" smtClean="0"/>
            <a:t>Et møte med flere databaser</a:t>
          </a:r>
          <a:endParaRPr lang="nb-NO" sz="2000" dirty="0"/>
        </a:p>
      </dgm:t>
    </dgm:pt>
    <dgm:pt modelId="{6C5D3950-FB2E-40FD-AA1F-B181C1324FFF}" type="parTrans" cxnId="{AE685825-C2A6-4FDE-AB63-6D6A166F99E1}">
      <dgm:prSet/>
      <dgm:spPr/>
      <dgm:t>
        <a:bodyPr/>
        <a:lstStyle/>
        <a:p>
          <a:endParaRPr lang="nb-NO"/>
        </a:p>
      </dgm:t>
    </dgm:pt>
    <dgm:pt modelId="{BFDF7A32-A484-4943-B1AC-CE1F8CD4F75D}" type="sibTrans" cxnId="{AE685825-C2A6-4FDE-AB63-6D6A166F99E1}">
      <dgm:prSet/>
      <dgm:spPr/>
      <dgm:t>
        <a:bodyPr/>
        <a:lstStyle/>
        <a:p>
          <a:endParaRPr lang="nb-NO"/>
        </a:p>
      </dgm:t>
    </dgm:pt>
    <dgm:pt modelId="{85D0291D-7D14-447A-AF21-6DC27A411073}">
      <dgm:prSet phldrT="[Tekst]" custT="1"/>
      <dgm:spPr/>
      <dgm:t>
        <a:bodyPr/>
        <a:lstStyle/>
        <a:p>
          <a:r>
            <a:rPr lang="nb-NO" sz="2000" dirty="0" err="1" smtClean="0"/>
            <a:t>Oria</a:t>
          </a:r>
          <a:r>
            <a:rPr lang="nb-NO" sz="2000" dirty="0" smtClean="0"/>
            <a:t>, </a:t>
          </a:r>
          <a:r>
            <a:rPr lang="nb-NO" sz="2000" dirty="0" err="1" smtClean="0"/>
            <a:t>WoS</a:t>
          </a:r>
          <a:r>
            <a:rPr lang="nb-NO" sz="2000" dirty="0" smtClean="0"/>
            <a:t>, </a:t>
          </a:r>
          <a:r>
            <a:rPr lang="nb-NO" sz="2000" dirty="0" err="1" smtClean="0"/>
            <a:t>SciFinder</a:t>
          </a:r>
          <a:r>
            <a:rPr lang="nb-NO" sz="2000" dirty="0" smtClean="0"/>
            <a:t>, </a:t>
          </a:r>
          <a:r>
            <a:rPr lang="nb-NO" sz="2000" dirty="0" err="1" smtClean="0"/>
            <a:t>Scopus</a:t>
          </a:r>
          <a:endParaRPr lang="nb-NO" sz="2000" dirty="0"/>
        </a:p>
      </dgm:t>
    </dgm:pt>
    <dgm:pt modelId="{B12F421C-A847-4FFD-A9B9-99884F4567EB}" type="parTrans" cxnId="{90D18420-1DCD-475C-B341-EFE133C6D4F1}">
      <dgm:prSet/>
      <dgm:spPr/>
      <dgm:t>
        <a:bodyPr/>
        <a:lstStyle/>
        <a:p>
          <a:endParaRPr lang="nb-NO"/>
        </a:p>
      </dgm:t>
    </dgm:pt>
    <dgm:pt modelId="{18C35F46-3701-4207-801A-2DB66CF9A4DC}" type="sibTrans" cxnId="{90D18420-1DCD-475C-B341-EFE133C6D4F1}">
      <dgm:prSet/>
      <dgm:spPr/>
      <dgm:t>
        <a:bodyPr/>
        <a:lstStyle/>
        <a:p>
          <a:endParaRPr lang="nb-NO"/>
        </a:p>
      </dgm:t>
    </dgm:pt>
    <dgm:pt modelId="{AA45584C-678C-4B1D-ABA6-6508FBAD1F66}">
      <dgm:prSet phldrT="[Tekst]" custT="1"/>
      <dgm:spPr/>
      <dgm:t>
        <a:bodyPr/>
        <a:lstStyle/>
        <a:p>
          <a:r>
            <a:rPr lang="nb-NO" sz="2000" dirty="0" smtClean="0"/>
            <a:t>«Hva er jobben til denne referansen?»</a:t>
          </a:r>
          <a:endParaRPr lang="nb-NO" sz="2000" dirty="0"/>
        </a:p>
      </dgm:t>
    </dgm:pt>
    <dgm:pt modelId="{93991CF5-C909-4BE8-9CD1-E73AB07166F1}" type="parTrans" cxnId="{1C10D570-BADB-4586-80E2-D3B989472E97}">
      <dgm:prSet/>
      <dgm:spPr/>
      <dgm:t>
        <a:bodyPr/>
        <a:lstStyle/>
        <a:p>
          <a:endParaRPr lang="nb-NO"/>
        </a:p>
      </dgm:t>
    </dgm:pt>
    <dgm:pt modelId="{C38B05B1-8A7C-4EF0-92F3-9AF12FD2AE01}" type="sibTrans" cxnId="{1C10D570-BADB-4586-80E2-D3B989472E97}">
      <dgm:prSet/>
      <dgm:spPr/>
      <dgm:t>
        <a:bodyPr/>
        <a:lstStyle/>
        <a:p>
          <a:endParaRPr lang="nb-NO"/>
        </a:p>
      </dgm:t>
    </dgm:pt>
    <dgm:pt modelId="{29F65206-102E-487C-B4B8-DE4BFB57DC2C}" type="pres">
      <dgm:prSet presAssocID="{A2A2F14B-42B9-4D68-8FD2-9FC5CE7C37E5}" presName="Name0" presStyleCnt="0">
        <dgm:presLayoutVars>
          <dgm:dir/>
          <dgm:animLvl val="lvl"/>
          <dgm:resizeHandles val="exact"/>
        </dgm:presLayoutVars>
      </dgm:prSet>
      <dgm:spPr/>
    </dgm:pt>
    <dgm:pt modelId="{82625CCB-46D9-4168-B8D4-A796C3BB126F}" type="pres">
      <dgm:prSet presAssocID="{703BD7EE-242D-48EB-85EB-44D18CFDC896}" presName="linNode" presStyleCnt="0"/>
      <dgm:spPr/>
    </dgm:pt>
    <dgm:pt modelId="{5DE9884C-E09F-40BE-98EA-6866451D8875}" type="pres">
      <dgm:prSet presAssocID="{703BD7EE-242D-48EB-85EB-44D18CFDC89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2F92CBB-67C2-4007-B817-FD96F1173FE8}" type="pres">
      <dgm:prSet presAssocID="{703BD7EE-242D-48EB-85EB-44D18CFDC89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B9C4A9F-BDD4-4EF5-A69A-CABE941DFFB1}" type="pres">
      <dgm:prSet presAssocID="{BB2B4C0D-1A99-44F5-8966-D0091D3B8F44}" presName="sp" presStyleCnt="0"/>
      <dgm:spPr/>
    </dgm:pt>
    <dgm:pt modelId="{B9EFB86B-5FE9-4304-9343-8E5F357F893D}" type="pres">
      <dgm:prSet presAssocID="{58D5889D-C3E6-45DD-82E7-1D6E203F8212}" presName="linNode" presStyleCnt="0"/>
      <dgm:spPr/>
    </dgm:pt>
    <dgm:pt modelId="{8DBEDA7D-A45F-4539-9525-AC8A23E7DEAA}" type="pres">
      <dgm:prSet presAssocID="{58D5889D-C3E6-45DD-82E7-1D6E203F8212}" presName="parentText" presStyleLbl="node1" presStyleIdx="1" presStyleCnt="3" custLinFactNeighborX="1076" custLinFactNeighborY="-321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EC11E2B-B5C2-4374-856F-CD8C93A18C07}" type="pres">
      <dgm:prSet presAssocID="{58D5889D-C3E6-45DD-82E7-1D6E203F821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5EA524-A630-4117-BB5D-2C40CE9078A4}" type="pres">
      <dgm:prSet presAssocID="{749175E4-130A-40BA-BB18-6D81562DCF3F}" presName="sp" presStyleCnt="0"/>
      <dgm:spPr/>
    </dgm:pt>
    <dgm:pt modelId="{384C17C7-EAB6-42F1-BFA6-800B4A90691D}" type="pres">
      <dgm:prSet presAssocID="{987AA8A1-1A58-4DD3-B6F3-5185863ACAB1}" presName="linNode" presStyleCnt="0"/>
      <dgm:spPr/>
    </dgm:pt>
    <dgm:pt modelId="{D643DF44-8A12-43BF-A889-CF3A13385995}" type="pres">
      <dgm:prSet presAssocID="{987AA8A1-1A58-4DD3-B6F3-5185863ACAB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BE558D-58CD-415C-BD7F-4083575D1EB6}" type="pres">
      <dgm:prSet presAssocID="{987AA8A1-1A58-4DD3-B6F3-5185863ACAB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D47FB15-83A4-4FA8-B80A-2F0DF0685A33}" srcId="{987AA8A1-1A58-4DD3-B6F3-5185863ACAB1}" destId="{0CF20CE5-BE8E-4B54-B4EE-783EE491EE76}" srcOrd="0" destOrd="0" parTransId="{B8AF79A4-B379-4106-8557-C612F740F04A}" sibTransId="{121E3058-9642-423B-934E-1135DC09E0D0}"/>
    <dgm:cxn modelId="{AE685825-C2A6-4FDE-AB63-6D6A166F99E1}" srcId="{703BD7EE-242D-48EB-85EB-44D18CFDC896}" destId="{C84DECAB-7D01-43C1-82F1-67AC07F640D0}" srcOrd="0" destOrd="0" parTransId="{6C5D3950-FB2E-40FD-AA1F-B181C1324FFF}" sibTransId="{BFDF7A32-A484-4943-B1AC-CE1F8CD4F75D}"/>
    <dgm:cxn modelId="{CA4DCE8B-B9C5-4CD7-A84E-E5C4923E0D62}" srcId="{A2A2F14B-42B9-4D68-8FD2-9FC5CE7C37E5}" destId="{987AA8A1-1A58-4DD3-B6F3-5185863ACAB1}" srcOrd="2" destOrd="0" parTransId="{A68AA377-DF64-4194-B3C4-12382BCDE688}" sibTransId="{E2C2AB11-62B0-4AC9-9328-BE35F7D06E8F}"/>
    <dgm:cxn modelId="{90D18420-1DCD-475C-B341-EFE133C6D4F1}" srcId="{703BD7EE-242D-48EB-85EB-44D18CFDC896}" destId="{85D0291D-7D14-447A-AF21-6DC27A411073}" srcOrd="1" destOrd="0" parTransId="{B12F421C-A847-4FFD-A9B9-99884F4567EB}" sibTransId="{18C35F46-3701-4207-801A-2DB66CF9A4DC}"/>
    <dgm:cxn modelId="{C96B6D24-1E7F-4AE5-B61C-4D1B891763D7}" srcId="{58D5889D-C3E6-45DD-82E7-1D6E203F8212}" destId="{CA4767D8-529B-4386-8A6E-EC8B8A497594}" srcOrd="1" destOrd="0" parTransId="{BC962824-A350-47FF-821D-0A058C55F6BD}" sibTransId="{A99FFEE2-3A2F-4725-A4D6-39A5AA36DE81}"/>
    <dgm:cxn modelId="{0086B309-A1CE-451E-9F0F-7B92A6633CE8}" type="presOf" srcId="{AA45584C-678C-4B1D-ABA6-6508FBAD1F66}" destId="{DEC11E2B-B5C2-4374-856F-CD8C93A18C07}" srcOrd="0" destOrd="0" presId="urn:microsoft.com/office/officeart/2005/8/layout/vList5"/>
    <dgm:cxn modelId="{1C1B914E-1EBB-4C8D-BC70-7947A43B138B}" type="presOf" srcId="{CA4767D8-529B-4386-8A6E-EC8B8A497594}" destId="{DEC11E2B-B5C2-4374-856F-CD8C93A18C07}" srcOrd="0" destOrd="1" presId="urn:microsoft.com/office/officeart/2005/8/layout/vList5"/>
    <dgm:cxn modelId="{3E74B3EA-DE43-4497-96DD-4098100368B1}" type="presOf" srcId="{987AA8A1-1A58-4DD3-B6F3-5185863ACAB1}" destId="{D643DF44-8A12-43BF-A889-CF3A13385995}" srcOrd="0" destOrd="0" presId="urn:microsoft.com/office/officeart/2005/8/layout/vList5"/>
    <dgm:cxn modelId="{ED62ED6A-A332-4B62-9BDB-B932066C73C9}" type="presOf" srcId="{E3221BB4-F2A9-4E87-89D9-E809E398CE13}" destId="{6CBE558D-58CD-415C-BD7F-4083575D1EB6}" srcOrd="0" destOrd="1" presId="urn:microsoft.com/office/officeart/2005/8/layout/vList5"/>
    <dgm:cxn modelId="{207D302D-9F4C-4DC1-8617-7FEF10B7876C}" type="presOf" srcId="{85D0291D-7D14-447A-AF21-6DC27A411073}" destId="{12F92CBB-67C2-4007-B817-FD96F1173FE8}" srcOrd="0" destOrd="1" presId="urn:microsoft.com/office/officeart/2005/8/layout/vList5"/>
    <dgm:cxn modelId="{6545A342-C5A9-4C20-81C8-EF507F59BAB6}" srcId="{A2A2F14B-42B9-4D68-8FD2-9FC5CE7C37E5}" destId="{703BD7EE-242D-48EB-85EB-44D18CFDC896}" srcOrd="0" destOrd="0" parTransId="{74FDDE09-5CC4-49D6-BB78-EDB424918C5F}" sibTransId="{BB2B4C0D-1A99-44F5-8966-D0091D3B8F44}"/>
    <dgm:cxn modelId="{C9CA63FB-9DCD-42C3-BBC0-06C965B41E04}" type="presOf" srcId="{58D5889D-C3E6-45DD-82E7-1D6E203F8212}" destId="{8DBEDA7D-A45F-4539-9525-AC8A23E7DEAA}" srcOrd="0" destOrd="0" presId="urn:microsoft.com/office/officeart/2005/8/layout/vList5"/>
    <dgm:cxn modelId="{F3DF585E-33AB-4C2D-8B3C-9675455857D6}" type="presOf" srcId="{0CF20CE5-BE8E-4B54-B4EE-783EE491EE76}" destId="{6CBE558D-58CD-415C-BD7F-4083575D1EB6}" srcOrd="0" destOrd="0" presId="urn:microsoft.com/office/officeart/2005/8/layout/vList5"/>
    <dgm:cxn modelId="{43EC5E72-C974-4680-AD92-11346044F743}" type="presOf" srcId="{703BD7EE-242D-48EB-85EB-44D18CFDC896}" destId="{5DE9884C-E09F-40BE-98EA-6866451D8875}" srcOrd="0" destOrd="0" presId="urn:microsoft.com/office/officeart/2005/8/layout/vList5"/>
    <dgm:cxn modelId="{B556CCDA-9C93-43FE-AFF5-14EEF2E409D4}" type="presOf" srcId="{C84DECAB-7D01-43C1-82F1-67AC07F640D0}" destId="{12F92CBB-67C2-4007-B817-FD96F1173FE8}" srcOrd="0" destOrd="0" presId="urn:microsoft.com/office/officeart/2005/8/layout/vList5"/>
    <dgm:cxn modelId="{E651440E-2B50-40AB-B2ED-B36AEF14F1C1}" type="presOf" srcId="{A2A2F14B-42B9-4D68-8FD2-9FC5CE7C37E5}" destId="{29F65206-102E-487C-B4B8-DE4BFB57DC2C}" srcOrd="0" destOrd="0" presId="urn:microsoft.com/office/officeart/2005/8/layout/vList5"/>
    <dgm:cxn modelId="{DA9309B7-B2A8-4E2C-8B5B-1B74BF955BB3}" srcId="{A2A2F14B-42B9-4D68-8FD2-9FC5CE7C37E5}" destId="{58D5889D-C3E6-45DD-82E7-1D6E203F8212}" srcOrd="1" destOrd="0" parTransId="{3EA3D45F-F309-45A2-B0C4-423CBDF25256}" sibTransId="{749175E4-130A-40BA-BB18-6D81562DCF3F}"/>
    <dgm:cxn modelId="{ADE47B9E-F8CF-463C-8398-9744FAB1EC72}" srcId="{987AA8A1-1A58-4DD3-B6F3-5185863ACAB1}" destId="{E3221BB4-F2A9-4E87-89D9-E809E398CE13}" srcOrd="1" destOrd="0" parTransId="{FF720F93-53F8-4466-B62F-2B7B2404B10E}" sibTransId="{852D0D08-B0FF-4596-9936-54D9A8717184}"/>
    <dgm:cxn modelId="{1C10D570-BADB-4586-80E2-D3B989472E97}" srcId="{58D5889D-C3E6-45DD-82E7-1D6E203F8212}" destId="{AA45584C-678C-4B1D-ABA6-6508FBAD1F66}" srcOrd="0" destOrd="0" parTransId="{93991CF5-C909-4BE8-9CD1-E73AB07166F1}" sibTransId="{C38B05B1-8A7C-4EF0-92F3-9AF12FD2AE01}"/>
    <dgm:cxn modelId="{BB67C879-1100-42F6-9D30-6D89F51DEFAB}" type="presParOf" srcId="{29F65206-102E-487C-B4B8-DE4BFB57DC2C}" destId="{82625CCB-46D9-4168-B8D4-A796C3BB126F}" srcOrd="0" destOrd="0" presId="urn:microsoft.com/office/officeart/2005/8/layout/vList5"/>
    <dgm:cxn modelId="{6ABD0623-4906-41E0-A773-8AA390B7C54C}" type="presParOf" srcId="{82625CCB-46D9-4168-B8D4-A796C3BB126F}" destId="{5DE9884C-E09F-40BE-98EA-6866451D8875}" srcOrd="0" destOrd="0" presId="urn:microsoft.com/office/officeart/2005/8/layout/vList5"/>
    <dgm:cxn modelId="{19BA7DEA-DFB0-4855-BE96-7B866CF5B83E}" type="presParOf" srcId="{82625CCB-46D9-4168-B8D4-A796C3BB126F}" destId="{12F92CBB-67C2-4007-B817-FD96F1173FE8}" srcOrd="1" destOrd="0" presId="urn:microsoft.com/office/officeart/2005/8/layout/vList5"/>
    <dgm:cxn modelId="{42D93A1E-2B58-4670-84B9-8C6BEB9A544A}" type="presParOf" srcId="{29F65206-102E-487C-B4B8-DE4BFB57DC2C}" destId="{8B9C4A9F-BDD4-4EF5-A69A-CABE941DFFB1}" srcOrd="1" destOrd="0" presId="urn:microsoft.com/office/officeart/2005/8/layout/vList5"/>
    <dgm:cxn modelId="{31682C0F-8965-4A2A-BAEC-D6E0F49C0978}" type="presParOf" srcId="{29F65206-102E-487C-B4B8-DE4BFB57DC2C}" destId="{B9EFB86B-5FE9-4304-9343-8E5F357F893D}" srcOrd="2" destOrd="0" presId="urn:microsoft.com/office/officeart/2005/8/layout/vList5"/>
    <dgm:cxn modelId="{C428DB05-2A2E-402F-AB2B-D173270D063A}" type="presParOf" srcId="{B9EFB86B-5FE9-4304-9343-8E5F357F893D}" destId="{8DBEDA7D-A45F-4539-9525-AC8A23E7DEAA}" srcOrd="0" destOrd="0" presId="urn:microsoft.com/office/officeart/2005/8/layout/vList5"/>
    <dgm:cxn modelId="{019A0F27-AE0C-48B6-A23F-7EEE12BC6981}" type="presParOf" srcId="{B9EFB86B-5FE9-4304-9343-8E5F357F893D}" destId="{DEC11E2B-B5C2-4374-856F-CD8C93A18C07}" srcOrd="1" destOrd="0" presId="urn:microsoft.com/office/officeart/2005/8/layout/vList5"/>
    <dgm:cxn modelId="{D04D9932-D7C1-4E22-8F98-7D5479D6F17A}" type="presParOf" srcId="{29F65206-102E-487C-B4B8-DE4BFB57DC2C}" destId="{BF5EA524-A630-4117-BB5D-2C40CE9078A4}" srcOrd="3" destOrd="0" presId="urn:microsoft.com/office/officeart/2005/8/layout/vList5"/>
    <dgm:cxn modelId="{E1AD9B01-97CE-4A89-94C0-3B009223038E}" type="presParOf" srcId="{29F65206-102E-487C-B4B8-DE4BFB57DC2C}" destId="{384C17C7-EAB6-42F1-BFA6-800B4A90691D}" srcOrd="4" destOrd="0" presId="urn:microsoft.com/office/officeart/2005/8/layout/vList5"/>
    <dgm:cxn modelId="{67173A3C-7746-4C14-9FB7-26959DAAB635}" type="presParOf" srcId="{384C17C7-EAB6-42F1-BFA6-800B4A90691D}" destId="{D643DF44-8A12-43BF-A889-CF3A13385995}" srcOrd="0" destOrd="0" presId="urn:microsoft.com/office/officeart/2005/8/layout/vList5"/>
    <dgm:cxn modelId="{44CD877A-C492-4D74-8CC2-58945F857571}" type="presParOf" srcId="{384C17C7-EAB6-42F1-BFA6-800B4A90691D}" destId="{6CBE558D-58CD-415C-BD7F-4083575D1E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A2F14B-42B9-4D68-8FD2-9FC5CE7C37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03BD7EE-242D-48EB-85EB-44D18CFDC896}">
      <dgm:prSet phldrT="[Tekst]"/>
      <dgm:spPr>
        <a:solidFill>
          <a:srgbClr val="9C5A36"/>
        </a:solidFill>
      </dgm:spPr>
      <dgm:t>
        <a:bodyPr/>
        <a:lstStyle/>
        <a:p>
          <a:pPr algn="ctr"/>
          <a:r>
            <a:rPr lang="nb-NO" dirty="0" smtClean="0">
              <a:solidFill>
                <a:schemeClr val="tx1"/>
              </a:solidFill>
            </a:rPr>
            <a:t>‘</a:t>
          </a:r>
          <a:r>
            <a:rPr lang="nb-NO" dirty="0" err="1" smtClean="0">
              <a:solidFill>
                <a:schemeClr val="tx1"/>
              </a:solidFill>
            </a:rPr>
            <a:t>Decoding</a:t>
          </a:r>
          <a:r>
            <a:rPr lang="nb-NO" dirty="0" smtClean="0">
              <a:solidFill>
                <a:schemeClr val="tx1"/>
              </a:solidFill>
            </a:rPr>
            <a:t> IMRAD’</a:t>
          </a:r>
          <a:endParaRPr lang="nb-NO" dirty="0">
            <a:solidFill>
              <a:schemeClr val="tx1"/>
            </a:solidFill>
          </a:endParaRPr>
        </a:p>
      </dgm:t>
    </dgm:pt>
    <dgm:pt modelId="{74FDDE09-5CC4-49D6-BB78-EDB424918C5F}" type="parTrans" cxnId="{6545A342-C5A9-4C20-81C8-EF507F59BAB6}">
      <dgm:prSet/>
      <dgm:spPr/>
      <dgm:t>
        <a:bodyPr/>
        <a:lstStyle/>
        <a:p>
          <a:endParaRPr lang="nb-NO"/>
        </a:p>
      </dgm:t>
    </dgm:pt>
    <dgm:pt modelId="{BB2B4C0D-1A99-44F5-8966-D0091D3B8F44}" type="sibTrans" cxnId="{6545A342-C5A9-4C20-81C8-EF507F59BAB6}">
      <dgm:prSet/>
      <dgm:spPr/>
      <dgm:t>
        <a:bodyPr/>
        <a:lstStyle/>
        <a:p>
          <a:endParaRPr lang="nb-NO"/>
        </a:p>
      </dgm:t>
    </dgm:pt>
    <dgm:pt modelId="{32B3E459-99DD-4A29-8D2F-D9BA3DF82409}">
      <dgm:prSet phldrT="[Tekst]"/>
      <dgm:spPr/>
      <dgm:t>
        <a:bodyPr/>
        <a:lstStyle/>
        <a:p>
          <a:r>
            <a:rPr lang="nb-NO" dirty="0" smtClean="0"/>
            <a:t>Plukker fra hverandre IMRAD</a:t>
          </a:r>
          <a:endParaRPr lang="nb-NO" dirty="0"/>
        </a:p>
      </dgm:t>
    </dgm:pt>
    <dgm:pt modelId="{5CBE49A4-C090-48A6-980D-10F9B78C7668}" type="parTrans" cxnId="{F37D253F-534B-46B0-AAAD-554A7B4089ED}">
      <dgm:prSet/>
      <dgm:spPr/>
      <dgm:t>
        <a:bodyPr/>
        <a:lstStyle/>
        <a:p>
          <a:endParaRPr lang="nb-NO"/>
        </a:p>
      </dgm:t>
    </dgm:pt>
    <dgm:pt modelId="{32C6CD20-9B8A-4CCF-BFF3-39010CA43C5F}" type="sibTrans" cxnId="{F37D253F-534B-46B0-AAAD-554A7B4089ED}">
      <dgm:prSet/>
      <dgm:spPr/>
      <dgm:t>
        <a:bodyPr/>
        <a:lstStyle/>
        <a:p>
          <a:endParaRPr lang="nb-NO"/>
        </a:p>
      </dgm:t>
    </dgm:pt>
    <dgm:pt modelId="{58D5889D-C3E6-45DD-82E7-1D6E203F8212}">
      <dgm:prSet phldrT="[Tekst]"/>
      <dgm:spPr>
        <a:solidFill>
          <a:srgbClr val="FFE38B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‘Story </a:t>
          </a:r>
          <a:r>
            <a:rPr lang="nb-NO" dirty="0" err="1" smtClean="0">
              <a:solidFill>
                <a:schemeClr val="tx1"/>
              </a:solidFill>
            </a:rPr>
            <a:t>of</a:t>
          </a:r>
          <a:r>
            <a:rPr lang="nb-NO" dirty="0" smtClean="0">
              <a:solidFill>
                <a:schemeClr val="tx1"/>
              </a:solidFill>
            </a:rPr>
            <a:t> a </a:t>
          </a:r>
          <a:r>
            <a:rPr lang="nb-NO" dirty="0" err="1" smtClean="0">
              <a:solidFill>
                <a:schemeClr val="tx1"/>
              </a:solidFill>
            </a:rPr>
            <a:t>paper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/>
        </a:p>
      </dgm:t>
    </dgm:pt>
    <dgm:pt modelId="{3EA3D45F-F309-45A2-B0C4-423CBDF25256}" type="parTrans" cxnId="{DA9309B7-B2A8-4E2C-8B5B-1B74BF955BB3}">
      <dgm:prSet/>
      <dgm:spPr/>
      <dgm:t>
        <a:bodyPr/>
        <a:lstStyle/>
        <a:p>
          <a:endParaRPr lang="nb-NO"/>
        </a:p>
      </dgm:t>
    </dgm:pt>
    <dgm:pt modelId="{749175E4-130A-40BA-BB18-6D81562DCF3F}" type="sibTrans" cxnId="{DA9309B7-B2A8-4E2C-8B5B-1B74BF955BB3}">
      <dgm:prSet/>
      <dgm:spPr/>
      <dgm:t>
        <a:bodyPr/>
        <a:lstStyle/>
        <a:p>
          <a:endParaRPr lang="nb-NO"/>
        </a:p>
      </dgm:t>
    </dgm:pt>
    <dgm:pt modelId="{CA4767D8-529B-4386-8A6E-EC8B8A497594}">
      <dgm:prSet phldrT="[Tekst]"/>
      <dgm:spPr/>
      <dgm:t>
        <a:bodyPr/>
        <a:lstStyle/>
        <a:p>
          <a:r>
            <a:rPr lang="nb-NO" dirty="0" smtClean="0"/>
            <a:t>Ung forsker forteller om sin artikkel</a:t>
          </a:r>
          <a:endParaRPr lang="nb-NO" dirty="0"/>
        </a:p>
      </dgm:t>
    </dgm:pt>
    <dgm:pt modelId="{BC962824-A350-47FF-821D-0A058C55F6BD}" type="parTrans" cxnId="{C96B6D24-1E7F-4AE5-B61C-4D1B891763D7}">
      <dgm:prSet/>
      <dgm:spPr/>
      <dgm:t>
        <a:bodyPr/>
        <a:lstStyle/>
        <a:p>
          <a:endParaRPr lang="nb-NO"/>
        </a:p>
      </dgm:t>
    </dgm:pt>
    <dgm:pt modelId="{A99FFEE2-3A2F-4725-A4D6-39A5AA36DE81}" type="sibTrans" cxnId="{C96B6D24-1E7F-4AE5-B61C-4D1B891763D7}">
      <dgm:prSet/>
      <dgm:spPr/>
      <dgm:t>
        <a:bodyPr/>
        <a:lstStyle/>
        <a:p>
          <a:endParaRPr lang="nb-NO"/>
        </a:p>
      </dgm:t>
    </dgm:pt>
    <dgm:pt modelId="{99FEDAC2-7D31-46E6-9F23-BC01E0DB92EF}">
      <dgm:prSet phldrT="[Tekst]"/>
      <dgm:spPr/>
      <dgm:t>
        <a:bodyPr/>
        <a:lstStyle/>
        <a:p>
          <a:r>
            <a:rPr lang="nb-NO" dirty="0" smtClean="0"/>
            <a:t>Fri narrativ: idé, prosess, erfaring </a:t>
          </a:r>
          <a:endParaRPr lang="nb-NO" dirty="0"/>
        </a:p>
      </dgm:t>
    </dgm:pt>
    <dgm:pt modelId="{786015BD-5485-4AB5-A447-C8AC9FFE0AB2}" type="parTrans" cxnId="{AEB3E02E-1F67-4354-82A7-1FD79FC8F943}">
      <dgm:prSet/>
      <dgm:spPr/>
      <dgm:t>
        <a:bodyPr/>
        <a:lstStyle/>
        <a:p>
          <a:endParaRPr lang="nb-NO"/>
        </a:p>
      </dgm:t>
    </dgm:pt>
    <dgm:pt modelId="{86AD7D57-A8A6-4828-9B41-BFA8D3584287}" type="sibTrans" cxnId="{AEB3E02E-1F67-4354-82A7-1FD79FC8F943}">
      <dgm:prSet/>
      <dgm:spPr/>
      <dgm:t>
        <a:bodyPr/>
        <a:lstStyle/>
        <a:p>
          <a:endParaRPr lang="nb-NO"/>
        </a:p>
      </dgm:t>
    </dgm:pt>
    <dgm:pt modelId="{987AA8A1-1A58-4DD3-B6F3-5185863ACAB1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</a:t>
          </a:r>
          <a:r>
            <a:rPr lang="nb-NO" dirty="0" err="1" smtClean="0">
              <a:solidFill>
                <a:schemeClr val="tx1"/>
              </a:solidFill>
            </a:rPr>
            <a:t>Exploring</a:t>
          </a:r>
          <a:r>
            <a:rPr lang="nb-NO" dirty="0" smtClean="0">
              <a:solidFill>
                <a:schemeClr val="tx1"/>
              </a:solidFill>
            </a:rPr>
            <a:t> </a:t>
          </a:r>
          <a:r>
            <a:rPr lang="nb-NO" dirty="0" err="1" smtClean="0">
              <a:solidFill>
                <a:schemeClr val="tx1"/>
              </a:solidFill>
            </a:rPr>
            <a:t>of</a:t>
          </a:r>
          <a:r>
            <a:rPr lang="nb-NO" dirty="0" smtClean="0">
              <a:solidFill>
                <a:schemeClr val="tx1"/>
              </a:solidFill>
            </a:rPr>
            <a:t> an </a:t>
          </a:r>
          <a:r>
            <a:rPr lang="nb-NO" dirty="0" err="1" smtClean="0">
              <a:solidFill>
                <a:schemeClr val="tx1"/>
              </a:solidFill>
            </a:rPr>
            <a:t>article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>
            <a:solidFill>
              <a:schemeClr val="tx1"/>
            </a:solidFill>
          </a:endParaRPr>
        </a:p>
      </dgm:t>
    </dgm:pt>
    <dgm:pt modelId="{A68AA377-DF64-4194-B3C4-12382BCDE688}" type="parTrans" cxnId="{CA4DCE8B-B9C5-4CD7-A84E-E5C4923E0D62}">
      <dgm:prSet/>
      <dgm:spPr/>
      <dgm:t>
        <a:bodyPr/>
        <a:lstStyle/>
        <a:p>
          <a:endParaRPr lang="nb-NO"/>
        </a:p>
      </dgm:t>
    </dgm:pt>
    <dgm:pt modelId="{E2C2AB11-62B0-4AC9-9328-BE35F7D06E8F}" type="sibTrans" cxnId="{CA4DCE8B-B9C5-4CD7-A84E-E5C4923E0D62}">
      <dgm:prSet/>
      <dgm:spPr/>
      <dgm:t>
        <a:bodyPr/>
        <a:lstStyle/>
        <a:p>
          <a:endParaRPr lang="nb-NO"/>
        </a:p>
      </dgm:t>
    </dgm:pt>
    <dgm:pt modelId="{0CF20CE5-BE8E-4B54-B4EE-783EE491EE76}">
      <dgm:prSet phldrT="[Tekst]"/>
      <dgm:spPr/>
      <dgm:t>
        <a:bodyPr/>
        <a:lstStyle/>
        <a:p>
          <a:r>
            <a:rPr lang="nb-NO" dirty="0" smtClean="0"/>
            <a:t>Aktiv lesing av en valgfri artikkel</a:t>
          </a:r>
          <a:endParaRPr lang="nb-NO" dirty="0"/>
        </a:p>
      </dgm:t>
    </dgm:pt>
    <dgm:pt modelId="{B8AF79A4-B379-4106-8557-C612F740F04A}" type="parTrans" cxnId="{0D47FB15-83A4-4FA8-B80A-2F0DF0685A33}">
      <dgm:prSet/>
      <dgm:spPr/>
      <dgm:t>
        <a:bodyPr/>
        <a:lstStyle/>
        <a:p>
          <a:endParaRPr lang="nb-NO"/>
        </a:p>
      </dgm:t>
    </dgm:pt>
    <dgm:pt modelId="{121E3058-9642-423B-934E-1135DC09E0D0}" type="sibTrans" cxnId="{0D47FB15-83A4-4FA8-B80A-2F0DF0685A33}">
      <dgm:prSet/>
      <dgm:spPr/>
      <dgm:t>
        <a:bodyPr/>
        <a:lstStyle/>
        <a:p>
          <a:endParaRPr lang="nb-NO"/>
        </a:p>
      </dgm:t>
    </dgm:pt>
    <dgm:pt modelId="{B82D3118-8B6F-4CB3-BB4E-49E711CAFB75}">
      <dgm:prSet/>
      <dgm:spPr/>
      <dgm:t>
        <a:bodyPr/>
        <a:lstStyle/>
        <a:p>
          <a:r>
            <a:rPr lang="nb-NO" dirty="0" smtClean="0"/>
            <a:t>«Hva er jobben til denne delen?»</a:t>
          </a:r>
          <a:endParaRPr lang="nb-NO" dirty="0"/>
        </a:p>
      </dgm:t>
    </dgm:pt>
    <dgm:pt modelId="{7FE15D36-9FCB-4584-8014-CC8E320CD558}" type="parTrans" cxnId="{07EF39F3-4BA1-4FC4-841A-8D5AA87F2A64}">
      <dgm:prSet/>
      <dgm:spPr/>
      <dgm:t>
        <a:bodyPr/>
        <a:lstStyle/>
        <a:p>
          <a:endParaRPr lang="nb-NO"/>
        </a:p>
      </dgm:t>
    </dgm:pt>
    <dgm:pt modelId="{1D01A6E0-DCF9-45F4-A915-C669FB6E9B6D}" type="sibTrans" cxnId="{07EF39F3-4BA1-4FC4-841A-8D5AA87F2A64}">
      <dgm:prSet/>
      <dgm:spPr/>
      <dgm:t>
        <a:bodyPr/>
        <a:lstStyle/>
        <a:p>
          <a:endParaRPr lang="nb-NO"/>
        </a:p>
      </dgm:t>
    </dgm:pt>
    <dgm:pt modelId="{C2797CBD-BC60-4A14-B5F5-3904B1D468DD}">
      <dgm:prSet phldrT="[Tekst]"/>
      <dgm:spPr/>
      <dgm:t>
        <a:bodyPr/>
        <a:lstStyle/>
        <a:p>
          <a:r>
            <a:rPr lang="nb-NO" dirty="0" smtClean="0"/>
            <a:t>Aktivt undersøke metainformasjon</a:t>
          </a:r>
          <a:endParaRPr lang="nb-NO" dirty="0"/>
        </a:p>
      </dgm:t>
    </dgm:pt>
    <dgm:pt modelId="{2F232DE9-A2EB-4453-843B-C7DBEE4D7E39}" type="parTrans" cxnId="{B2337087-EF40-4008-9AE2-2A67DAF018CB}">
      <dgm:prSet/>
      <dgm:spPr/>
      <dgm:t>
        <a:bodyPr/>
        <a:lstStyle/>
        <a:p>
          <a:endParaRPr lang="nb-NO"/>
        </a:p>
      </dgm:t>
    </dgm:pt>
    <dgm:pt modelId="{A004836A-37ED-4236-A114-86914858628B}" type="sibTrans" cxnId="{B2337087-EF40-4008-9AE2-2A67DAF018CB}">
      <dgm:prSet/>
      <dgm:spPr/>
      <dgm:t>
        <a:bodyPr/>
        <a:lstStyle/>
        <a:p>
          <a:endParaRPr lang="nb-NO"/>
        </a:p>
      </dgm:t>
    </dgm:pt>
    <dgm:pt modelId="{29F65206-102E-487C-B4B8-DE4BFB57DC2C}" type="pres">
      <dgm:prSet presAssocID="{A2A2F14B-42B9-4D68-8FD2-9FC5CE7C37E5}" presName="Name0" presStyleCnt="0">
        <dgm:presLayoutVars>
          <dgm:dir/>
          <dgm:animLvl val="lvl"/>
          <dgm:resizeHandles val="exact"/>
        </dgm:presLayoutVars>
      </dgm:prSet>
      <dgm:spPr/>
    </dgm:pt>
    <dgm:pt modelId="{82625CCB-46D9-4168-B8D4-A796C3BB126F}" type="pres">
      <dgm:prSet presAssocID="{703BD7EE-242D-48EB-85EB-44D18CFDC896}" presName="linNode" presStyleCnt="0"/>
      <dgm:spPr/>
    </dgm:pt>
    <dgm:pt modelId="{5DE9884C-E09F-40BE-98EA-6866451D8875}" type="pres">
      <dgm:prSet presAssocID="{703BD7EE-242D-48EB-85EB-44D18CFDC89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2F92CBB-67C2-4007-B817-FD96F1173FE8}" type="pres">
      <dgm:prSet presAssocID="{703BD7EE-242D-48EB-85EB-44D18CFDC89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B9C4A9F-BDD4-4EF5-A69A-CABE941DFFB1}" type="pres">
      <dgm:prSet presAssocID="{BB2B4C0D-1A99-44F5-8966-D0091D3B8F44}" presName="sp" presStyleCnt="0"/>
      <dgm:spPr/>
    </dgm:pt>
    <dgm:pt modelId="{B9EFB86B-5FE9-4304-9343-8E5F357F893D}" type="pres">
      <dgm:prSet presAssocID="{58D5889D-C3E6-45DD-82E7-1D6E203F8212}" presName="linNode" presStyleCnt="0"/>
      <dgm:spPr/>
    </dgm:pt>
    <dgm:pt modelId="{8DBEDA7D-A45F-4539-9525-AC8A23E7DEAA}" type="pres">
      <dgm:prSet presAssocID="{58D5889D-C3E6-45DD-82E7-1D6E203F8212}" presName="parentText" presStyleLbl="node1" presStyleIdx="1" presStyleCnt="3" custLinFactNeighborX="1076" custLinFactNeighborY="-321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EC11E2B-B5C2-4374-856F-CD8C93A18C07}" type="pres">
      <dgm:prSet presAssocID="{58D5889D-C3E6-45DD-82E7-1D6E203F821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5EA524-A630-4117-BB5D-2C40CE9078A4}" type="pres">
      <dgm:prSet presAssocID="{749175E4-130A-40BA-BB18-6D81562DCF3F}" presName="sp" presStyleCnt="0"/>
      <dgm:spPr/>
    </dgm:pt>
    <dgm:pt modelId="{384C17C7-EAB6-42F1-BFA6-800B4A90691D}" type="pres">
      <dgm:prSet presAssocID="{987AA8A1-1A58-4DD3-B6F3-5185863ACAB1}" presName="linNode" presStyleCnt="0"/>
      <dgm:spPr/>
    </dgm:pt>
    <dgm:pt modelId="{D643DF44-8A12-43BF-A889-CF3A13385995}" type="pres">
      <dgm:prSet presAssocID="{987AA8A1-1A58-4DD3-B6F3-5185863ACAB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BE558D-58CD-415C-BD7F-4083575D1EB6}" type="pres">
      <dgm:prSet presAssocID="{987AA8A1-1A58-4DD3-B6F3-5185863ACAB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D47FB15-83A4-4FA8-B80A-2F0DF0685A33}" srcId="{987AA8A1-1A58-4DD3-B6F3-5185863ACAB1}" destId="{0CF20CE5-BE8E-4B54-B4EE-783EE491EE76}" srcOrd="0" destOrd="0" parTransId="{B8AF79A4-B379-4106-8557-C612F740F04A}" sibTransId="{121E3058-9642-423B-934E-1135DC09E0D0}"/>
    <dgm:cxn modelId="{F5FC244F-B633-44F6-8FB6-C9A6DCD45A4C}" type="presOf" srcId="{58D5889D-C3E6-45DD-82E7-1D6E203F8212}" destId="{8DBEDA7D-A45F-4539-9525-AC8A23E7DEAA}" srcOrd="0" destOrd="0" presId="urn:microsoft.com/office/officeart/2005/8/layout/vList5"/>
    <dgm:cxn modelId="{8D172983-CE3B-4C75-BC8E-DD92FBAB40AA}" type="presOf" srcId="{32B3E459-99DD-4A29-8D2F-D9BA3DF82409}" destId="{12F92CBB-67C2-4007-B817-FD96F1173FE8}" srcOrd="0" destOrd="0" presId="urn:microsoft.com/office/officeart/2005/8/layout/vList5"/>
    <dgm:cxn modelId="{97C16905-A8D8-46FC-A47C-F6F14DD5EA02}" type="presOf" srcId="{703BD7EE-242D-48EB-85EB-44D18CFDC896}" destId="{5DE9884C-E09F-40BE-98EA-6866451D8875}" srcOrd="0" destOrd="0" presId="urn:microsoft.com/office/officeart/2005/8/layout/vList5"/>
    <dgm:cxn modelId="{F37D253F-534B-46B0-AAAD-554A7B4089ED}" srcId="{703BD7EE-242D-48EB-85EB-44D18CFDC896}" destId="{32B3E459-99DD-4A29-8D2F-D9BA3DF82409}" srcOrd="0" destOrd="0" parTransId="{5CBE49A4-C090-48A6-980D-10F9B78C7668}" sibTransId="{32C6CD20-9B8A-4CCF-BFF3-39010CA43C5F}"/>
    <dgm:cxn modelId="{CA4DCE8B-B9C5-4CD7-A84E-E5C4923E0D62}" srcId="{A2A2F14B-42B9-4D68-8FD2-9FC5CE7C37E5}" destId="{987AA8A1-1A58-4DD3-B6F3-5185863ACAB1}" srcOrd="2" destOrd="0" parTransId="{A68AA377-DF64-4194-B3C4-12382BCDE688}" sibTransId="{E2C2AB11-62B0-4AC9-9328-BE35F7D06E8F}"/>
    <dgm:cxn modelId="{21B97C53-3585-4912-8B31-302C443801BC}" type="presOf" srcId="{0CF20CE5-BE8E-4B54-B4EE-783EE491EE76}" destId="{6CBE558D-58CD-415C-BD7F-4083575D1EB6}" srcOrd="0" destOrd="0" presId="urn:microsoft.com/office/officeart/2005/8/layout/vList5"/>
    <dgm:cxn modelId="{568656CF-E9FE-4D00-9DB2-E9A188B2AC8B}" type="presOf" srcId="{99FEDAC2-7D31-46E6-9F23-BC01E0DB92EF}" destId="{DEC11E2B-B5C2-4374-856F-CD8C93A18C07}" srcOrd="0" destOrd="1" presId="urn:microsoft.com/office/officeart/2005/8/layout/vList5"/>
    <dgm:cxn modelId="{C96B6D24-1E7F-4AE5-B61C-4D1B891763D7}" srcId="{58D5889D-C3E6-45DD-82E7-1D6E203F8212}" destId="{CA4767D8-529B-4386-8A6E-EC8B8A497594}" srcOrd="0" destOrd="0" parTransId="{BC962824-A350-47FF-821D-0A058C55F6BD}" sibTransId="{A99FFEE2-3A2F-4725-A4D6-39A5AA36DE81}"/>
    <dgm:cxn modelId="{599A273C-14F8-4767-BC95-C1D85F4B45D0}" type="presOf" srcId="{987AA8A1-1A58-4DD3-B6F3-5185863ACAB1}" destId="{D643DF44-8A12-43BF-A889-CF3A13385995}" srcOrd="0" destOrd="0" presId="urn:microsoft.com/office/officeart/2005/8/layout/vList5"/>
    <dgm:cxn modelId="{B2337087-EF40-4008-9AE2-2A67DAF018CB}" srcId="{987AA8A1-1A58-4DD3-B6F3-5185863ACAB1}" destId="{C2797CBD-BC60-4A14-B5F5-3904B1D468DD}" srcOrd="1" destOrd="0" parTransId="{2F232DE9-A2EB-4453-843B-C7DBEE4D7E39}" sibTransId="{A004836A-37ED-4236-A114-86914858628B}"/>
    <dgm:cxn modelId="{6545A342-C5A9-4C20-81C8-EF507F59BAB6}" srcId="{A2A2F14B-42B9-4D68-8FD2-9FC5CE7C37E5}" destId="{703BD7EE-242D-48EB-85EB-44D18CFDC896}" srcOrd="0" destOrd="0" parTransId="{74FDDE09-5CC4-49D6-BB78-EDB424918C5F}" sibTransId="{BB2B4C0D-1A99-44F5-8966-D0091D3B8F44}"/>
    <dgm:cxn modelId="{6B25E9D7-9EEA-4199-879A-35D743B27791}" type="presOf" srcId="{C2797CBD-BC60-4A14-B5F5-3904B1D468DD}" destId="{6CBE558D-58CD-415C-BD7F-4083575D1EB6}" srcOrd="0" destOrd="1" presId="urn:microsoft.com/office/officeart/2005/8/layout/vList5"/>
    <dgm:cxn modelId="{B8DE16BA-22C8-4CD2-B369-541CBB252A6C}" type="presOf" srcId="{A2A2F14B-42B9-4D68-8FD2-9FC5CE7C37E5}" destId="{29F65206-102E-487C-B4B8-DE4BFB57DC2C}" srcOrd="0" destOrd="0" presId="urn:microsoft.com/office/officeart/2005/8/layout/vList5"/>
    <dgm:cxn modelId="{6234C510-7297-483D-8369-DF1B8A914ACD}" type="presOf" srcId="{B82D3118-8B6F-4CB3-BB4E-49E711CAFB75}" destId="{12F92CBB-67C2-4007-B817-FD96F1173FE8}" srcOrd="0" destOrd="1" presId="urn:microsoft.com/office/officeart/2005/8/layout/vList5"/>
    <dgm:cxn modelId="{500D0246-236E-4C2E-9F44-E69BC23E1FC7}" type="presOf" srcId="{CA4767D8-529B-4386-8A6E-EC8B8A497594}" destId="{DEC11E2B-B5C2-4374-856F-CD8C93A18C07}" srcOrd="0" destOrd="0" presId="urn:microsoft.com/office/officeart/2005/8/layout/vList5"/>
    <dgm:cxn modelId="{AEB3E02E-1F67-4354-82A7-1FD79FC8F943}" srcId="{58D5889D-C3E6-45DD-82E7-1D6E203F8212}" destId="{99FEDAC2-7D31-46E6-9F23-BC01E0DB92EF}" srcOrd="1" destOrd="0" parTransId="{786015BD-5485-4AB5-A447-C8AC9FFE0AB2}" sibTransId="{86AD7D57-A8A6-4828-9B41-BFA8D3584287}"/>
    <dgm:cxn modelId="{07EF39F3-4BA1-4FC4-841A-8D5AA87F2A64}" srcId="{703BD7EE-242D-48EB-85EB-44D18CFDC896}" destId="{B82D3118-8B6F-4CB3-BB4E-49E711CAFB75}" srcOrd="1" destOrd="0" parTransId="{7FE15D36-9FCB-4584-8014-CC8E320CD558}" sibTransId="{1D01A6E0-DCF9-45F4-A915-C669FB6E9B6D}"/>
    <dgm:cxn modelId="{DA9309B7-B2A8-4E2C-8B5B-1B74BF955BB3}" srcId="{A2A2F14B-42B9-4D68-8FD2-9FC5CE7C37E5}" destId="{58D5889D-C3E6-45DD-82E7-1D6E203F8212}" srcOrd="1" destOrd="0" parTransId="{3EA3D45F-F309-45A2-B0C4-423CBDF25256}" sibTransId="{749175E4-130A-40BA-BB18-6D81562DCF3F}"/>
    <dgm:cxn modelId="{811A182A-D08E-4879-8266-193B0A7B84C2}" type="presParOf" srcId="{29F65206-102E-487C-B4B8-DE4BFB57DC2C}" destId="{82625CCB-46D9-4168-B8D4-A796C3BB126F}" srcOrd="0" destOrd="0" presId="urn:microsoft.com/office/officeart/2005/8/layout/vList5"/>
    <dgm:cxn modelId="{D19E1896-EE22-4383-9FDB-3ED6C24892E7}" type="presParOf" srcId="{82625CCB-46D9-4168-B8D4-A796C3BB126F}" destId="{5DE9884C-E09F-40BE-98EA-6866451D8875}" srcOrd="0" destOrd="0" presId="urn:microsoft.com/office/officeart/2005/8/layout/vList5"/>
    <dgm:cxn modelId="{D237871E-5862-466E-9ED8-5867D7B31689}" type="presParOf" srcId="{82625CCB-46D9-4168-B8D4-A796C3BB126F}" destId="{12F92CBB-67C2-4007-B817-FD96F1173FE8}" srcOrd="1" destOrd="0" presId="urn:microsoft.com/office/officeart/2005/8/layout/vList5"/>
    <dgm:cxn modelId="{629CD617-99CC-4F4B-BEC6-EE4F37C28520}" type="presParOf" srcId="{29F65206-102E-487C-B4B8-DE4BFB57DC2C}" destId="{8B9C4A9F-BDD4-4EF5-A69A-CABE941DFFB1}" srcOrd="1" destOrd="0" presId="urn:microsoft.com/office/officeart/2005/8/layout/vList5"/>
    <dgm:cxn modelId="{F9ACA178-9400-4751-9EBE-1E801929AA11}" type="presParOf" srcId="{29F65206-102E-487C-B4B8-DE4BFB57DC2C}" destId="{B9EFB86B-5FE9-4304-9343-8E5F357F893D}" srcOrd="2" destOrd="0" presId="urn:microsoft.com/office/officeart/2005/8/layout/vList5"/>
    <dgm:cxn modelId="{A4FD4610-E1BF-4131-BFD9-67A9D8B8DDB6}" type="presParOf" srcId="{B9EFB86B-5FE9-4304-9343-8E5F357F893D}" destId="{8DBEDA7D-A45F-4539-9525-AC8A23E7DEAA}" srcOrd="0" destOrd="0" presId="urn:microsoft.com/office/officeart/2005/8/layout/vList5"/>
    <dgm:cxn modelId="{F461C369-0FB2-4A9E-9057-1D45DEF0683D}" type="presParOf" srcId="{B9EFB86B-5FE9-4304-9343-8E5F357F893D}" destId="{DEC11E2B-B5C2-4374-856F-CD8C93A18C07}" srcOrd="1" destOrd="0" presId="urn:microsoft.com/office/officeart/2005/8/layout/vList5"/>
    <dgm:cxn modelId="{2395C4D5-7746-43D8-BF72-0FAA4E0F30B5}" type="presParOf" srcId="{29F65206-102E-487C-B4B8-DE4BFB57DC2C}" destId="{BF5EA524-A630-4117-BB5D-2C40CE9078A4}" srcOrd="3" destOrd="0" presId="urn:microsoft.com/office/officeart/2005/8/layout/vList5"/>
    <dgm:cxn modelId="{3BBBCB6A-F198-459A-8EE4-99D22376E9D8}" type="presParOf" srcId="{29F65206-102E-487C-B4B8-DE4BFB57DC2C}" destId="{384C17C7-EAB6-42F1-BFA6-800B4A90691D}" srcOrd="4" destOrd="0" presId="urn:microsoft.com/office/officeart/2005/8/layout/vList5"/>
    <dgm:cxn modelId="{3C9FCB39-293B-499F-80AA-5D7B55CCC5D2}" type="presParOf" srcId="{384C17C7-EAB6-42F1-BFA6-800B4A90691D}" destId="{D643DF44-8A12-43BF-A889-CF3A13385995}" srcOrd="0" destOrd="0" presId="urn:microsoft.com/office/officeart/2005/8/layout/vList5"/>
    <dgm:cxn modelId="{28A69DE4-DE3A-4735-A424-71556AB4C5AC}" type="presParOf" srcId="{384C17C7-EAB6-42F1-BFA6-800B4A90691D}" destId="{6CBE558D-58CD-415C-BD7F-4083575D1E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A2F14B-42B9-4D68-8FD2-9FC5CE7C37E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03BD7EE-242D-48EB-85EB-44D18CFDC896}">
      <dgm:prSet phldrT="[Tekst]"/>
      <dgm:spPr>
        <a:solidFill>
          <a:srgbClr val="FFE38B"/>
        </a:solidFill>
      </dgm:spPr>
      <dgm:t>
        <a:bodyPr/>
        <a:lstStyle/>
        <a:p>
          <a:pPr algn="ctr"/>
          <a:r>
            <a:rPr lang="nb-NO" dirty="0" smtClean="0">
              <a:solidFill>
                <a:schemeClr val="tx1"/>
              </a:solidFill>
            </a:rPr>
            <a:t>‘</a:t>
          </a:r>
          <a:r>
            <a:rPr lang="nb-NO" dirty="0" err="1" smtClean="0">
              <a:solidFill>
                <a:schemeClr val="tx1"/>
              </a:solidFill>
            </a:rPr>
            <a:t>Finding</a:t>
          </a:r>
          <a:r>
            <a:rPr lang="nb-NO" dirty="0" smtClean="0">
              <a:solidFill>
                <a:schemeClr val="tx1"/>
              </a:solidFill>
            </a:rPr>
            <a:t> </a:t>
          </a:r>
          <a:r>
            <a:rPr lang="nb-NO" dirty="0" err="1" smtClean="0">
              <a:solidFill>
                <a:schemeClr val="tx1"/>
              </a:solidFill>
            </a:rPr>
            <a:t>your</a:t>
          </a:r>
          <a:r>
            <a:rPr lang="nb-NO" dirty="0" smtClean="0">
              <a:solidFill>
                <a:schemeClr val="tx1"/>
              </a:solidFill>
            </a:rPr>
            <a:t> </a:t>
          </a:r>
          <a:r>
            <a:rPr lang="nb-NO" dirty="0" err="1" smtClean="0">
              <a:solidFill>
                <a:schemeClr val="tx1"/>
              </a:solidFill>
            </a:rPr>
            <a:t>voice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>
            <a:solidFill>
              <a:schemeClr val="tx1"/>
            </a:solidFill>
          </a:endParaRPr>
        </a:p>
      </dgm:t>
    </dgm:pt>
    <dgm:pt modelId="{74FDDE09-5CC4-49D6-BB78-EDB424918C5F}" type="parTrans" cxnId="{6545A342-C5A9-4C20-81C8-EF507F59BAB6}">
      <dgm:prSet/>
      <dgm:spPr/>
      <dgm:t>
        <a:bodyPr/>
        <a:lstStyle/>
        <a:p>
          <a:endParaRPr lang="nb-NO"/>
        </a:p>
      </dgm:t>
    </dgm:pt>
    <dgm:pt modelId="{BB2B4C0D-1A99-44F5-8966-D0091D3B8F44}" type="sibTrans" cxnId="{6545A342-C5A9-4C20-81C8-EF507F59BAB6}">
      <dgm:prSet/>
      <dgm:spPr/>
      <dgm:t>
        <a:bodyPr/>
        <a:lstStyle/>
        <a:p>
          <a:endParaRPr lang="nb-NO"/>
        </a:p>
      </dgm:t>
    </dgm:pt>
    <dgm:pt modelId="{32B3E459-99DD-4A29-8D2F-D9BA3DF82409}">
      <dgm:prSet phldrT="[Tekst]" custT="1"/>
      <dgm:spPr/>
      <dgm:t>
        <a:bodyPr/>
        <a:lstStyle/>
        <a:p>
          <a:r>
            <a:rPr lang="nb-NO" sz="2000" dirty="0" smtClean="0"/>
            <a:t>Hvorfor er det vanskelig å stå og presentere for et publikum?</a:t>
          </a:r>
          <a:endParaRPr lang="nb-NO" sz="2000" dirty="0"/>
        </a:p>
      </dgm:t>
    </dgm:pt>
    <dgm:pt modelId="{5CBE49A4-C090-48A6-980D-10F9B78C7668}" type="parTrans" cxnId="{F37D253F-534B-46B0-AAAD-554A7B4089ED}">
      <dgm:prSet/>
      <dgm:spPr/>
      <dgm:t>
        <a:bodyPr/>
        <a:lstStyle/>
        <a:p>
          <a:endParaRPr lang="nb-NO"/>
        </a:p>
      </dgm:t>
    </dgm:pt>
    <dgm:pt modelId="{32C6CD20-9B8A-4CCF-BFF3-39010CA43C5F}" type="sibTrans" cxnId="{F37D253F-534B-46B0-AAAD-554A7B4089ED}">
      <dgm:prSet/>
      <dgm:spPr/>
      <dgm:t>
        <a:bodyPr/>
        <a:lstStyle/>
        <a:p>
          <a:endParaRPr lang="nb-NO"/>
        </a:p>
      </dgm:t>
    </dgm:pt>
    <dgm:pt modelId="{58D5889D-C3E6-45DD-82E7-1D6E203F8212}">
      <dgm:prSet phldrT="[Tekst]"/>
      <dgm:spPr>
        <a:solidFill>
          <a:srgbClr val="FFC000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‘My </a:t>
          </a:r>
          <a:r>
            <a:rPr lang="nb-NO" dirty="0" err="1" smtClean="0">
              <a:solidFill>
                <a:schemeClr val="tx1"/>
              </a:solidFill>
            </a:rPr>
            <a:t>presentation</a:t>
          </a:r>
          <a:r>
            <a:rPr lang="nb-NO" dirty="0" smtClean="0">
              <a:solidFill>
                <a:schemeClr val="tx1"/>
              </a:solidFill>
            </a:rPr>
            <a:t> AB123C’</a:t>
          </a:r>
          <a:endParaRPr lang="nb-NO" dirty="0"/>
        </a:p>
      </dgm:t>
    </dgm:pt>
    <dgm:pt modelId="{3EA3D45F-F309-45A2-B0C4-423CBDF25256}" type="parTrans" cxnId="{DA9309B7-B2A8-4E2C-8B5B-1B74BF955BB3}">
      <dgm:prSet/>
      <dgm:spPr/>
      <dgm:t>
        <a:bodyPr/>
        <a:lstStyle/>
        <a:p>
          <a:endParaRPr lang="nb-NO"/>
        </a:p>
      </dgm:t>
    </dgm:pt>
    <dgm:pt modelId="{749175E4-130A-40BA-BB18-6D81562DCF3F}" type="sibTrans" cxnId="{DA9309B7-B2A8-4E2C-8B5B-1B74BF955BB3}">
      <dgm:prSet/>
      <dgm:spPr/>
      <dgm:t>
        <a:bodyPr/>
        <a:lstStyle/>
        <a:p>
          <a:endParaRPr lang="nb-NO"/>
        </a:p>
      </dgm:t>
    </dgm:pt>
    <dgm:pt modelId="{CA4767D8-529B-4386-8A6E-EC8B8A497594}">
      <dgm:prSet phldrT="[Tekst]" custT="1"/>
      <dgm:spPr/>
      <dgm:t>
        <a:bodyPr/>
        <a:lstStyle/>
        <a:p>
          <a:r>
            <a:rPr lang="nb-NO" sz="2000" dirty="0" smtClean="0"/>
            <a:t>En mal og metode for presentasjon</a:t>
          </a:r>
          <a:endParaRPr lang="nb-NO" sz="2000" dirty="0"/>
        </a:p>
      </dgm:t>
    </dgm:pt>
    <dgm:pt modelId="{BC962824-A350-47FF-821D-0A058C55F6BD}" type="parTrans" cxnId="{C96B6D24-1E7F-4AE5-B61C-4D1B891763D7}">
      <dgm:prSet/>
      <dgm:spPr/>
      <dgm:t>
        <a:bodyPr/>
        <a:lstStyle/>
        <a:p>
          <a:endParaRPr lang="nb-NO"/>
        </a:p>
      </dgm:t>
    </dgm:pt>
    <dgm:pt modelId="{A99FFEE2-3A2F-4725-A4D6-39A5AA36DE81}" type="sibTrans" cxnId="{C96B6D24-1E7F-4AE5-B61C-4D1B891763D7}">
      <dgm:prSet/>
      <dgm:spPr/>
      <dgm:t>
        <a:bodyPr/>
        <a:lstStyle/>
        <a:p>
          <a:endParaRPr lang="nb-NO"/>
        </a:p>
      </dgm:t>
    </dgm:pt>
    <dgm:pt modelId="{987AA8A1-1A58-4DD3-B6F3-5185863ACAB1}">
      <dgm:prSet phldrT="[Tekst]"/>
      <dgm:spPr>
        <a:solidFill>
          <a:srgbClr val="9C5A36"/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‘Magic poster </a:t>
          </a:r>
          <a:r>
            <a:rPr lang="nb-NO" dirty="0" err="1" smtClean="0">
              <a:solidFill>
                <a:schemeClr val="tx1"/>
              </a:solidFill>
            </a:rPr>
            <a:t>hour</a:t>
          </a:r>
          <a:r>
            <a:rPr lang="nb-NO" dirty="0" smtClean="0">
              <a:solidFill>
                <a:schemeClr val="tx1"/>
              </a:solidFill>
            </a:rPr>
            <a:t>’</a:t>
          </a:r>
          <a:endParaRPr lang="nb-NO" dirty="0">
            <a:solidFill>
              <a:schemeClr val="tx1"/>
            </a:solidFill>
          </a:endParaRPr>
        </a:p>
      </dgm:t>
    </dgm:pt>
    <dgm:pt modelId="{A68AA377-DF64-4194-B3C4-12382BCDE688}" type="parTrans" cxnId="{CA4DCE8B-B9C5-4CD7-A84E-E5C4923E0D62}">
      <dgm:prSet/>
      <dgm:spPr/>
      <dgm:t>
        <a:bodyPr/>
        <a:lstStyle/>
        <a:p>
          <a:endParaRPr lang="nb-NO"/>
        </a:p>
      </dgm:t>
    </dgm:pt>
    <dgm:pt modelId="{E2C2AB11-62B0-4AC9-9328-BE35F7D06E8F}" type="sibTrans" cxnId="{CA4DCE8B-B9C5-4CD7-A84E-E5C4923E0D62}">
      <dgm:prSet/>
      <dgm:spPr/>
      <dgm:t>
        <a:bodyPr/>
        <a:lstStyle/>
        <a:p>
          <a:endParaRPr lang="nb-NO"/>
        </a:p>
      </dgm:t>
    </dgm:pt>
    <dgm:pt modelId="{0CF20CE5-BE8E-4B54-B4EE-783EE491EE76}">
      <dgm:prSet phldrT="[Tekst]" custT="1"/>
      <dgm:spPr/>
      <dgm:t>
        <a:bodyPr/>
        <a:lstStyle/>
        <a:p>
          <a:r>
            <a:rPr lang="nb-NO" sz="2000" dirty="0" smtClean="0"/>
            <a:t>Posterdesign &amp; </a:t>
          </a:r>
          <a:r>
            <a:rPr lang="nb-NO" sz="2000" dirty="0" err="1" smtClean="0"/>
            <a:t>komunikasjon</a:t>
          </a:r>
          <a:endParaRPr lang="nb-NO" sz="2000" dirty="0"/>
        </a:p>
      </dgm:t>
    </dgm:pt>
    <dgm:pt modelId="{B8AF79A4-B379-4106-8557-C612F740F04A}" type="parTrans" cxnId="{0D47FB15-83A4-4FA8-B80A-2F0DF0685A33}">
      <dgm:prSet/>
      <dgm:spPr/>
      <dgm:t>
        <a:bodyPr/>
        <a:lstStyle/>
        <a:p>
          <a:endParaRPr lang="nb-NO"/>
        </a:p>
      </dgm:t>
    </dgm:pt>
    <dgm:pt modelId="{121E3058-9642-423B-934E-1135DC09E0D0}" type="sibTrans" cxnId="{0D47FB15-83A4-4FA8-B80A-2F0DF0685A33}">
      <dgm:prSet/>
      <dgm:spPr/>
      <dgm:t>
        <a:bodyPr/>
        <a:lstStyle/>
        <a:p>
          <a:endParaRPr lang="nb-NO"/>
        </a:p>
      </dgm:t>
    </dgm:pt>
    <dgm:pt modelId="{E3221BB4-F2A9-4E87-89D9-E809E398CE13}">
      <dgm:prSet phldrT="[Tekst]" custT="1"/>
      <dgm:spPr/>
      <dgm:t>
        <a:bodyPr/>
        <a:lstStyle/>
        <a:p>
          <a:r>
            <a:rPr lang="nb-NO" sz="2000" dirty="0" smtClean="0"/>
            <a:t>Hvordan bruke visuelle elementer</a:t>
          </a:r>
          <a:endParaRPr lang="nb-NO" sz="2000" dirty="0"/>
        </a:p>
      </dgm:t>
    </dgm:pt>
    <dgm:pt modelId="{FF720F93-53F8-4466-B62F-2B7B2404B10E}" type="parTrans" cxnId="{ADE47B9E-F8CF-463C-8398-9744FAB1EC72}">
      <dgm:prSet/>
      <dgm:spPr/>
      <dgm:t>
        <a:bodyPr/>
        <a:lstStyle/>
        <a:p>
          <a:endParaRPr lang="nb-NO"/>
        </a:p>
      </dgm:t>
    </dgm:pt>
    <dgm:pt modelId="{852D0D08-B0FF-4596-9936-54D9A8717184}" type="sibTrans" cxnId="{ADE47B9E-F8CF-463C-8398-9744FAB1EC72}">
      <dgm:prSet/>
      <dgm:spPr/>
      <dgm:t>
        <a:bodyPr/>
        <a:lstStyle/>
        <a:p>
          <a:endParaRPr lang="nb-NO"/>
        </a:p>
      </dgm:t>
    </dgm:pt>
    <dgm:pt modelId="{88063503-BA21-41F1-A511-EA34F572C9CF}">
      <dgm:prSet phldrT="[Tekst]" custT="1"/>
      <dgm:spPr/>
      <dgm:t>
        <a:bodyPr/>
        <a:lstStyle/>
        <a:p>
          <a:r>
            <a:rPr lang="nb-NO" sz="2000" dirty="0" smtClean="0"/>
            <a:t>Aktiv sesjon, skrivetrening </a:t>
          </a:r>
          <a:endParaRPr lang="nb-NO" sz="2000" dirty="0"/>
        </a:p>
      </dgm:t>
    </dgm:pt>
    <dgm:pt modelId="{D35952AA-EC59-4DAF-B297-F940EEB38208}" type="parTrans" cxnId="{409F4347-4D5C-4CF1-8455-C15769D16073}">
      <dgm:prSet/>
      <dgm:spPr/>
      <dgm:t>
        <a:bodyPr/>
        <a:lstStyle/>
        <a:p>
          <a:endParaRPr lang="nb-NO"/>
        </a:p>
      </dgm:t>
    </dgm:pt>
    <dgm:pt modelId="{BBC0D617-BC45-42A1-8A1B-A0B3906AF11C}" type="sibTrans" cxnId="{409F4347-4D5C-4CF1-8455-C15769D16073}">
      <dgm:prSet/>
      <dgm:spPr/>
      <dgm:t>
        <a:bodyPr/>
        <a:lstStyle/>
        <a:p>
          <a:endParaRPr lang="nb-NO"/>
        </a:p>
      </dgm:t>
    </dgm:pt>
    <dgm:pt modelId="{29F65206-102E-487C-B4B8-DE4BFB57DC2C}" type="pres">
      <dgm:prSet presAssocID="{A2A2F14B-42B9-4D68-8FD2-9FC5CE7C37E5}" presName="Name0" presStyleCnt="0">
        <dgm:presLayoutVars>
          <dgm:dir/>
          <dgm:animLvl val="lvl"/>
          <dgm:resizeHandles val="exact"/>
        </dgm:presLayoutVars>
      </dgm:prSet>
      <dgm:spPr/>
    </dgm:pt>
    <dgm:pt modelId="{82625CCB-46D9-4168-B8D4-A796C3BB126F}" type="pres">
      <dgm:prSet presAssocID="{703BD7EE-242D-48EB-85EB-44D18CFDC896}" presName="linNode" presStyleCnt="0"/>
      <dgm:spPr/>
    </dgm:pt>
    <dgm:pt modelId="{5DE9884C-E09F-40BE-98EA-6866451D8875}" type="pres">
      <dgm:prSet presAssocID="{703BD7EE-242D-48EB-85EB-44D18CFDC89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2F92CBB-67C2-4007-B817-FD96F1173FE8}" type="pres">
      <dgm:prSet presAssocID="{703BD7EE-242D-48EB-85EB-44D18CFDC89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B9C4A9F-BDD4-4EF5-A69A-CABE941DFFB1}" type="pres">
      <dgm:prSet presAssocID="{BB2B4C0D-1A99-44F5-8966-D0091D3B8F44}" presName="sp" presStyleCnt="0"/>
      <dgm:spPr/>
    </dgm:pt>
    <dgm:pt modelId="{B9EFB86B-5FE9-4304-9343-8E5F357F893D}" type="pres">
      <dgm:prSet presAssocID="{58D5889D-C3E6-45DD-82E7-1D6E203F8212}" presName="linNode" presStyleCnt="0"/>
      <dgm:spPr/>
    </dgm:pt>
    <dgm:pt modelId="{8DBEDA7D-A45F-4539-9525-AC8A23E7DEAA}" type="pres">
      <dgm:prSet presAssocID="{58D5889D-C3E6-45DD-82E7-1D6E203F8212}" presName="parentText" presStyleLbl="node1" presStyleIdx="1" presStyleCnt="3" custLinFactNeighborX="1076" custLinFactNeighborY="-3211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EC11E2B-B5C2-4374-856F-CD8C93A18C07}" type="pres">
      <dgm:prSet presAssocID="{58D5889D-C3E6-45DD-82E7-1D6E203F821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5EA524-A630-4117-BB5D-2C40CE9078A4}" type="pres">
      <dgm:prSet presAssocID="{749175E4-130A-40BA-BB18-6D81562DCF3F}" presName="sp" presStyleCnt="0"/>
      <dgm:spPr/>
    </dgm:pt>
    <dgm:pt modelId="{384C17C7-EAB6-42F1-BFA6-800B4A90691D}" type="pres">
      <dgm:prSet presAssocID="{987AA8A1-1A58-4DD3-B6F3-5185863ACAB1}" presName="linNode" presStyleCnt="0"/>
      <dgm:spPr/>
    </dgm:pt>
    <dgm:pt modelId="{D643DF44-8A12-43BF-A889-CF3A13385995}" type="pres">
      <dgm:prSet presAssocID="{987AA8A1-1A58-4DD3-B6F3-5185863ACAB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CBE558D-58CD-415C-BD7F-4083575D1EB6}" type="pres">
      <dgm:prSet presAssocID="{987AA8A1-1A58-4DD3-B6F3-5185863ACAB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D47FB15-83A4-4FA8-B80A-2F0DF0685A33}" srcId="{987AA8A1-1A58-4DD3-B6F3-5185863ACAB1}" destId="{0CF20CE5-BE8E-4B54-B4EE-783EE491EE76}" srcOrd="0" destOrd="0" parTransId="{B8AF79A4-B379-4106-8557-C612F740F04A}" sibTransId="{121E3058-9642-423B-934E-1135DC09E0D0}"/>
    <dgm:cxn modelId="{AB1E3BD3-55B3-46B3-A656-FE09EC4C8718}" type="presOf" srcId="{0CF20CE5-BE8E-4B54-B4EE-783EE491EE76}" destId="{6CBE558D-58CD-415C-BD7F-4083575D1EB6}" srcOrd="0" destOrd="0" presId="urn:microsoft.com/office/officeart/2005/8/layout/vList5"/>
    <dgm:cxn modelId="{F37D253F-534B-46B0-AAAD-554A7B4089ED}" srcId="{703BD7EE-242D-48EB-85EB-44D18CFDC896}" destId="{32B3E459-99DD-4A29-8D2F-D9BA3DF82409}" srcOrd="0" destOrd="0" parTransId="{5CBE49A4-C090-48A6-980D-10F9B78C7668}" sibTransId="{32C6CD20-9B8A-4CCF-BFF3-39010CA43C5F}"/>
    <dgm:cxn modelId="{3B41FD7B-8DD5-489E-A81A-60677A2EB048}" type="presOf" srcId="{88063503-BA21-41F1-A511-EA34F572C9CF}" destId="{DEC11E2B-B5C2-4374-856F-CD8C93A18C07}" srcOrd="0" destOrd="1" presId="urn:microsoft.com/office/officeart/2005/8/layout/vList5"/>
    <dgm:cxn modelId="{CA4DCE8B-B9C5-4CD7-A84E-E5C4923E0D62}" srcId="{A2A2F14B-42B9-4D68-8FD2-9FC5CE7C37E5}" destId="{987AA8A1-1A58-4DD3-B6F3-5185863ACAB1}" srcOrd="2" destOrd="0" parTransId="{A68AA377-DF64-4194-B3C4-12382BCDE688}" sibTransId="{E2C2AB11-62B0-4AC9-9328-BE35F7D06E8F}"/>
    <dgm:cxn modelId="{C96B6D24-1E7F-4AE5-B61C-4D1B891763D7}" srcId="{58D5889D-C3E6-45DD-82E7-1D6E203F8212}" destId="{CA4767D8-529B-4386-8A6E-EC8B8A497594}" srcOrd="0" destOrd="0" parTransId="{BC962824-A350-47FF-821D-0A058C55F6BD}" sibTransId="{A99FFEE2-3A2F-4725-A4D6-39A5AA36DE81}"/>
    <dgm:cxn modelId="{923D0A65-1465-4566-B0D0-10DFCB0F8AFB}" type="presOf" srcId="{A2A2F14B-42B9-4D68-8FD2-9FC5CE7C37E5}" destId="{29F65206-102E-487C-B4B8-DE4BFB57DC2C}" srcOrd="0" destOrd="0" presId="urn:microsoft.com/office/officeart/2005/8/layout/vList5"/>
    <dgm:cxn modelId="{409F4347-4D5C-4CF1-8455-C15769D16073}" srcId="{58D5889D-C3E6-45DD-82E7-1D6E203F8212}" destId="{88063503-BA21-41F1-A511-EA34F572C9CF}" srcOrd="1" destOrd="0" parTransId="{D35952AA-EC59-4DAF-B297-F940EEB38208}" sibTransId="{BBC0D617-BC45-42A1-8A1B-A0B3906AF11C}"/>
    <dgm:cxn modelId="{6545A342-C5A9-4C20-81C8-EF507F59BAB6}" srcId="{A2A2F14B-42B9-4D68-8FD2-9FC5CE7C37E5}" destId="{703BD7EE-242D-48EB-85EB-44D18CFDC896}" srcOrd="0" destOrd="0" parTransId="{74FDDE09-5CC4-49D6-BB78-EDB424918C5F}" sibTransId="{BB2B4C0D-1A99-44F5-8966-D0091D3B8F44}"/>
    <dgm:cxn modelId="{9555D946-F380-4835-8B07-28D802AACD4D}" type="presOf" srcId="{58D5889D-C3E6-45DD-82E7-1D6E203F8212}" destId="{8DBEDA7D-A45F-4539-9525-AC8A23E7DEAA}" srcOrd="0" destOrd="0" presId="urn:microsoft.com/office/officeart/2005/8/layout/vList5"/>
    <dgm:cxn modelId="{79B43C12-A75E-4E30-B3C4-4B8DE98AE5DF}" type="presOf" srcId="{CA4767D8-529B-4386-8A6E-EC8B8A497594}" destId="{DEC11E2B-B5C2-4374-856F-CD8C93A18C07}" srcOrd="0" destOrd="0" presId="urn:microsoft.com/office/officeart/2005/8/layout/vList5"/>
    <dgm:cxn modelId="{554B2798-0EDE-45E2-901A-C9977C106FC3}" type="presOf" srcId="{32B3E459-99DD-4A29-8D2F-D9BA3DF82409}" destId="{12F92CBB-67C2-4007-B817-FD96F1173FE8}" srcOrd="0" destOrd="0" presId="urn:microsoft.com/office/officeart/2005/8/layout/vList5"/>
    <dgm:cxn modelId="{51011071-89F6-4A87-9002-E85A3F4F8359}" type="presOf" srcId="{703BD7EE-242D-48EB-85EB-44D18CFDC896}" destId="{5DE9884C-E09F-40BE-98EA-6866451D8875}" srcOrd="0" destOrd="0" presId="urn:microsoft.com/office/officeart/2005/8/layout/vList5"/>
    <dgm:cxn modelId="{7878346B-D635-42D5-81E5-28E15126C5BA}" type="presOf" srcId="{E3221BB4-F2A9-4E87-89D9-E809E398CE13}" destId="{6CBE558D-58CD-415C-BD7F-4083575D1EB6}" srcOrd="0" destOrd="1" presId="urn:microsoft.com/office/officeart/2005/8/layout/vList5"/>
    <dgm:cxn modelId="{DA9309B7-B2A8-4E2C-8B5B-1B74BF955BB3}" srcId="{A2A2F14B-42B9-4D68-8FD2-9FC5CE7C37E5}" destId="{58D5889D-C3E6-45DD-82E7-1D6E203F8212}" srcOrd="1" destOrd="0" parTransId="{3EA3D45F-F309-45A2-B0C4-423CBDF25256}" sibTransId="{749175E4-130A-40BA-BB18-6D81562DCF3F}"/>
    <dgm:cxn modelId="{ADE47B9E-F8CF-463C-8398-9744FAB1EC72}" srcId="{987AA8A1-1A58-4DD3-B6F3-5185863ACAB1}" destId="{E3221BB4-F2A9-4E87-89D9-E809E398CE13}" srcOrd="1" destOrd="0" parTransId="{FF720F93-53F8-4466-B62F-2B7B2404B10E}" sibTransId="{852D0D08-B0FF-4596-9936-54D9A8717184}"/>
    <dgm:cxn modelId="{9FC7DD64-EBEB-46A5-B80E-09650D165F72}" type="presOf" srcId="{987AA8A1-1A58-4DD3-B6F3-5185863ACAB1}" destId="{D643DF44-8A12-43BF-A889-CF3A13385995}" srcOrd="0" destOrd="0" presId="urn:microsoft.com/office/officeart/2005/8/layout/vList5"/>
    <dgm:cxn modelId="{F1A0F305-BD5F-452F-AB1F-C907C290AA9E}" type="presParOf" srcId="{29F65206-102E-487C-B4B8-DE4BFB57DC2C}" destId="{82625CCB-46D9-4168-B8D4-A796C3BB126F}" srcOrd="0" destOrd="0" presId="urn:microsoft.com/office/officeart/2005/8/layout/vList5"/>
    <dgm:cxn modelId="{0651B8AF-6214-4F4A-BC51-408E65F0EFBC}" type="presParOf" srcId="{82625CCB-46D9-4168-B8D4-A796C3BB126F}" destId="{5DE9884C-E09F-40BE-98EA-6866451D8875}" srcOrd="0" destOrd="0" presId="urn:microsoft.com/office/officeart/2005/8/layout/vList5"/>
    <dgm:cxn modelId="{31CEE51B-A47A-4597-BA8A-65C460B6E3FF}" type="presParOf" srcId="{82625CCB-46D9-4168-B8D4-A796C3BB126F}" destId="{12F92CBB-67C2-4007-B817-FD96F1173FE8}" srcOrd="1" destOrd="0" presId="urn:microsoft.com/office/officeart/2005/8/layout/vList5"/>
    <dgm:cxn modelId="{4AED214D-2FED-4FB6-8DDD-AB411B65C84E}" type="presParOf" srcId="{29F65206-102E-487C-B4B8-DE4BFB57DC2C}" destId="{8B9C4A9F-BDD4-4EF5-A69A-CABE941DFFB1}" srcOrd="1" destOrd="0" presId="urn:microsoft.com/office/officeart/2005/8/layout/vList5"/>
    <dgm:cxn modelId="{3A4F30A4-4B33-49C3-8085-2223422FFB49}" type="presParOf" srcId="{29F65206-102E-487C-B4B8-DE4BFB57DC2C}" destId="{B9EFB86B-5FE9-4304-9343-8E5F357F893D}" srcOrd="2" destOrd="0" presId="urn:microsoft.com/office/officeart/2005/8/layout/vList5"/>
    <dgm:cxn modelId="{56E39382-419E-4FB1-87B9-0ABC6628DCAB}" type="presParOf" srcId="{B9EFB86B-5FE9-4304-9343-8E5F357F893D}" destId="{8DBEDA7D-A45F-4539-9525-AC8A23E7DEAA}" srcOrd="0" destOrd="0" presId="urn:microsoft.com/office/officeart/2005/8/layout/vList5"/>
    <dgm:cxn modelId="{0F3D335C-9A36-48E7-8A27-9FBD43385A97}" type="presParOf" srcId="{B9EFB86B-5FE9-4304-9343-8E5F357F893D}" destId="{DEC11E2B-B5C2-4374-856F-CD8C93A18C07}" srcOrd="1" destOrd="0" presId="urn:microsoft.com/office/officeart/2005/8/layout/vList5"/>
    <dgm:cxn modelId="{717705EF-A310-4B2E-8504-9F3F9277E4CE}" type="presParOf" srcId="{29F65206-102E-487C-B4B8-DE4BFB57DC2C}" destId="{BF5EA524-A630-4117-BB5D-2C40CE9078A4}" srcOrd="3" destOrd="0" presId="urn:microsoft.com/office/officeart/2005/8/layout/vList5"/>
    <dgm:cxn modelId="{50CA3B43-A2D7-448B-968D-C3CF2CE98627}" type="presParOf" srcId="{29F65206-102E-487C-B4B8-DE4BFB57DC2C}" destId="{384C17C7-EAB6-42F1-BFA6-800B4A90691D}" srcOrd="4" destOrd="0" presId="urn:microsoft.com/office/officeart/2005/8/layout/vList5"/>
    <dgm:cxn modelId="{233A4973-5C1C-46D5-85E2-B5FA0F021D54}" type="presParOf" srcId="{384C17C7-EAB6-42F1-BFA6-800B4A90691D}" destId="{D643DF44-8A12-43BF-A889-CF3A13385995}" srcOrd="0" destOrd="0" presId="urn:microsoft.com/office/officeart/2005/8/layout/vList5"/>
    <dgm:cxn modelId="{3EA40733-7B1D-409A-8C56-E9FABB7C4A07}" type="presParOf" srcId="{384C17C7-EAB6-42F1-BFA6-800B4A90691D}" destId="{6CBE558D-58CD-415C-BD7F-4083575D1E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8DFD7-949A-4A67-8B7F-23D1C31FED58}">
      <dsp:nvSpPr>
        <dsp:cNvPr id="0" name=""/>
        <dsp:cNvSpPr/>
      </dsp:nvSpPr>
      <dsp:spPr>
        <a:xfrm>
          <a:off x="1750695" y="1388745"/>
          <a:ext cx="1697355" cy="1697355"/>
        </a:xfrm>
        <a:prstGeom prst="gear9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>
              <a:solidFill>
                <a:schemeClr val="tx1"/>
              </a:solidFill>
            </a:rPr>
            <a:t>Snakk</a:t>
          </a:r>
          <a:endParaRPr lang="nb-NO" sz="1900" kern="1200" dirty="0">
            <a:solidFill>
              <a:schemeClr val="tx1"/>
            </a:solidFill>
          </a:endParaRPr>
        </a:p>
      </dsp:txBody>
      <dsp:txXfrm>
        <a:off x="2091939" y="1786342"/>
        <a:ext cx="1014867" cy="872476"/>
      </dsp:txXfrm>
    </dsp:sp>
    <dsp:sp modelId="{01C92941-F5BE-4F25-82B3-6BA3D318A12E}">
      <dsp:nvSpPr>
        <dsp:cNvPr id="0" name=""/>
        <dsp:cNvSpPr/>
      </dsp:nvSpPr>
      <dsp:spPr>
        <a:xfrm>
          <a:off x="763143" y="987552"/>
          <a:ext cx="1234440" cy="1234440"/>
        </a:xfrm>
        <a:prstGeom prst="gear6">
          <a:avLst/>
        </a:prstGeom>
        <a:solidFill>
          <a:srgbClr val="9C5A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>
              <a:solidFill>
                <a:schemeClr val="tx1"/>
              </a:solidFill>
            </a:rPr>
            <a:t>Skriv</a:t>
          </a:r>
          <a:endParaRPr lang="nb-NO" sz="1900" kern="1200" dirty="0">
            <a:solidFill>
              <a:schemeClr val="tx1"/>
            </a:solidFill>
          </a:endParaRPr>
        </a:p>
      </dsp:txBody>
      <dsp:txXfrm>
        <a:off x="1073917" y="1300204"/>
        <a:ext cx="612892" cy="609136"/>
      </dsp:txXfrm>
    </dsp:sp>
    <dsp:sp modelId="{6ABDBD54-E740-4DF7-8239-1F56A6B68EE3}">
      <dsp:nvSpPr>
        <dsp:cNvPr id="0" name=""/>
        <dsp:cNvSpPr/>
      </dsp:nvSpPr>
      <dsp:spPr>
        <a:xfrm rot="20700000">
          <a:off x="1454555" y="135914"/>
          <a:ext cx="1209499" cy="1209499"/>
        </a:xfrm>
        <a:prstGeom prst="gear6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>
              <a:solidFill>
                <a:schemeClr val="tx1"/>
              </a:solidFill>
            </a:rPr>
            <a:t>Søk</a:t>
          </a:r>
          <a:endParaRPr lang="nb-NO" sz="1900" kern="1200" dirty="0">
            <a:solidFill>
              <a:schemeClr val="tx1"/>
            </a:solidFill>
          </a:endParaRPr>
        </a:p>
      </dsp:txBody>
      <dsp:txXfrm rot="-20700000">
        <a:off x="1719834" y="401193"/>
        <a:ext cx="678942" cy="678942"/>
      </dsp:txXfrm>
    </dsp:sp>
    <dsp:sp modelId="{89F9BE4C-AC7C-45A7-BD5F-04E4D430F321}">
      <dsp:nvSpPr>
        <dsp:cNvPr id="0" name=""/>
        <dsp:cNvSpPr/>
      </dsp:nvSpPr>
      <dsp:spPr>
        <a:xfrm>
          <a:off x="1608408" y="1139243"/>
          <a:ext cx="2172614" cy="2172614"/>
        </a:xfrm>
        <a:prstGeom prst="circularArrow">
          <a:avLst>
            <a:gd name="adj1" fmla="val 4687"/>
            <a:gd name="adj2" fmla="val 299029"/>
            <a:gd name="adj3" fmla="val 2482254"/>
            <a:gd name="adj4" fmla="val 1593636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244FE-C0B3-49E8-9F1B-F5CFCDF10263}">
      <dsp:nvSpPr>
        <dsp:cNvPr id="0" name=""/>
        <dsp:cNvSpPr/>
      </dsp:nvSpPr>
      <dsp:spPr>
        <a:xfrm>
          <a:off x="544526" y="719173"/>
          <a:ext cx="1578540" cy="15785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DC929-2EFB-4518-8ECF-9A52721A3F47}">
      <dsp:nvSpPr>
        <dsp:cNvPr id="0" name=""/>
        <dsp:cNvSpPr/>
      </dsp:nvSpPr>
      <dsp:spPr>
        <a:xfrm>
          <a:off x="1174785" y="-124255"/>
          <a:ext cx="1701984" cy="17019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DD0A8-6899-48CB-AA40-932B06E0613E}">
      <dsp:nvSpPr>
        <dsp:cNvPr id="0" name=""/>
        <dsp:cNvSpPr/>
      </dsp:nvSpPr>
      <dsp:spPr>
        <a:xfrm>
          <a:off x="265620" y="1290"/>
          <a:ext cx="1598661" cy="95919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solidFill>
                <a:schemeClr val="tx1"/>
              </a:solidFill>
            </a:rPr>
            <a:t>Mye nyttig stoff</a:t>
          </a:r>
          <a:endParaRPr lang="nb-NO" sz="2000" kern="1200" dirty="0">
            <a:solidFill>
              <a:schemeClr val="tx1"/>
            </a:solidFill>
          </a:endParaRPr>
        </a:p>
      </dsp:txBody>
      <dsp:txXfrm>
        <a:off x="265620" y="1290"/>
        <a:ext cx="1598661" cy="959197"/>
      </dsp:txXfrm>
    </dsp:sp>
    <dsp:sp modelId="{9EA72BD5-455F-4F86-8997-709913BCF214}">
      <dsp:nvSpPr>
        <dsp:cNvPr id="0" name=""/>
        <dsp:cNvSpPr/>
      </dsp:nvSpPr>
      <dsp:spPr>
        <a:xfrm>
          <a:off x="2024149" y="1290"/>
          <a:ext cx="1598661" cy="95919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solidFill>
                <a:schemeClr val="tx1"/>
              </a:solidFill>
            </a:rPr>
            <a:t>Mye kjent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solidFill>
                <a:schemeClr val="tx1"/>
              </a:solidFill>
            </a:rPr>
            <a:t>stoff</a:t>
          </a:r>
          <a:endParaRPr lang="nb-NO" sz="2000" kern="1200" dirty="0">
            <a:solidFill>
              <a:schemeClr val="tx1"/>
            </a:solidFill>
          </a:endParaRPr>
        </a:p>
      </dsp:txBody>
      <dsp:txXfrm>
        <a:off x="2024149" y="1290"/>
        <a:ext cx="1598661" cy="959197"/>
      </dsp:txXfrm>
    </dsp:sp>
    <dsp:sp modelId="{6E6E2535-0A32-47AB-B086-F218E552C4CD}">
      <dsp:nvSpPr>
        <dsp:cNvPr id="0" name=""/>
        <dsp:cNvSpPr/>
      </dsp:nvSpPr>
      <dsp:spPr>
        <a:xfrm>
          <a:off x="265620" y="1120353"/>
          <a:ext cx="1598661" cy="95919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solidFill>
                <a:schemeClr val="tx1"/>
              </a:solidFill>
            </a:rPr>
            <a:t>Tar mye tid!</a:t>
          </a:r>
        </a:p>
      </dsp:txBody>
      <dsp:txXfrm>
        <a:off x="265620" y="1120353"/>
        <a:ext cx="1598661" cy="959197"/>
      </dsp:txXfrm>
    </dsp:sp>
    <dsp:sp modelId="{214AE613-81EF-4A55-A7E5-44024440AA5B}">
      <dsp:nvSpPr>
        <dsp:cNvPr id="0" name=""/>
        <dsp:cNvSpPr/>
      </dsp:nvSpPr>
      <dsp:spPr>
        <a:xfrm>
          <a:off x="2024149" y="1120353"/>
          <a:ext cx="1598661" cy="95919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solidFill>
                <a:schemeClr val="tx1"/>
              </a:solidFill>
            </a:rPr>
            <a:t>Kjekt å komme i gang</a:t>
          </a:r>
          <a:endParaRPr lang="nb-NO" sz="2000" kern="1200" dirty="0"/>
        </a:p>
      </dsp:txBody>
      <dsp:txXfrm>
        <a:off x="2024149" y="1120353"/>
        <a:ext cx="1598661" cy="959197"/>
      </dsp:txXfrm>
    </dsp:sp>
    <dsp:sp modelId="{13F438F0-68A8-4AEE-9AE7-8191CA5C241A}">
      <dsp:nvSpPr>
        <dsp:cNvPr id="0" name=""/>
        <dsp:cNvSpPr/>
      </dsp:nvSpPr>
      <dsp:spPr>
        <a:xfrm>
          <a:off x="265620" y="2239416"/>
          <a:ext cx="1598661" cy="95919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>
              <a:solidFill>
                <a:schemeClr val="tx1"/>
              </a:solidFill>
            </a:rPr>
            <a:t>Litt som </a:t>
          </a:r>
          <a:r>
            <a:rPr lang="nb-NO" sz="2000" kern="1200" dirty="0" err="1" smtClean="0">
              <a:solidFill>
                <a:schemeClr val="tx1"/>
              </a:solidFill>
            </a:rPr>
            <a:t>Ex.Phil</a:t>
          </a:r>
          <a:r>
            <a:rPr lang="nb-NO" sz="2000" kern="1200" dirty="0" smtClean="0">
              <a:solidFill>
                <a:schemeClr val="tx1"/>
              </a:solidFill>
            </a:rPr>
            <a:t>.</a:t>
          </a:r>
          <a:endParaRPr lang="nb-NO" sz="2000" kern="1200" dirty="0">
            <a:solidFill>
              <a:schemeClr val="tx1"/>
            </a:solidFill>
          </a:endParaRPr>
        </a:p>
      </dsp:txBody>
      <dsp:txXfrm>
        <a:off x="265620" y="2239416"/>
        <a:ext cx="1598661" cy="959197"/>
      </dsp:txXfrm>
    </dsp:sp>
    <dsp:sp modelId="{918043D9-C780-4A12-981D-30848FDD3B81}">
      <dsp:nvSpPr>
        <dsp:cNvPr id="0" name=""/>
        <dsp:cNvSpPr/>
      </dsp:nvSpPr>
      <dsp:spPr>
        <a:xfrm>
          <a:off x="2024149" y="2239416"/>
          <a:ext cx="1598661" cy="95919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err="1" smtClean="0">
              <a:solidFill>
                <a:schemeClr val="tx1"/>
              </a:solidFill>
            </a:rPr>
            <a:t>Good</a:t>
          </a:r>
          <a:r>
            <a:rPr lang="nb-NO" sz="2000" kern="1200" dirty="0" smtClean="0">
              <a:solidFill>
                <a:schemeClr val="tx1"/>
              </a:solidFill>
            </a:rPr>
            <a:t> </a:t>
          </a:r>
          <a:r>
            <a:rPr lang="nb-NO" sz="2000" kern="1200" dirty="0" err="1" smtClean="0">
              <a:solidFill>
                <a:schemeClr val="tx1"/>
              </a:solidFill>
            </a:rPr>
            <a:t>coffee</a:t>
          </a:r>
          <a:r>
            <a:rPr lang="nb-NO" sz="2000" kern="1200" dirty="0" smtClean="0">
              <a:solidFill>
                <a:schemeClr val="tx1"/>
              </a:solidFill>
            </a:rPr>
            <a:t> – </a:t>
          </a:r>
          <a:r>
            <a:rPr lang="nb-NO" sz="2000" kern="1200" dirty="0" err="1" smtClean="0">
              <a:solidFill>
                <a:schemeClr val="tx1"/>
              </a:solidFill>
            </a:rPr>
            <a:t>well</a:t>
          </a:r>
          <a:r>
            <a:rPr lang="nb-NO" sz="2000" kern="1200" dirty="0" smtClean="0">
              <a:solidFill>
                <a:schemeClr val="tx1"/>
              </a:solidFill>
            </a:rPr>
            <a:t> done!</a:t>
          </a:r>
          <a:endParaRPr lang="nb-NO" sz="2000" kern="1200" dirty="0">
            <a:solidFill>
              <a:schemeClr val="tx1"/>
            </a:solidFill>
          </a:endParaRPr>
        </a:p>
      </dsp:txBody>
      <dsp:txXfrm>
        <a:off x="2024149" y="2239416"/>
        <a:ext cx="1598661" cy="959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25E47-1B50-4047-B510-340842919D4D}">
      <dsp:nvSpPr>
        <dsp:cNvPr id="0" name=""/>
        <dsp:cNvSpPr/>
      </dsp:nvSpPr>
      <dsp:spPr>
        <a:xfrm>
          <a:off x="291718" y="376"/>
          <a:ext cx="1184870" cy="71092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Snakk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291718" y="376"/>
        <a:ext cx="1184870" cy="710922"/>
      </dsp:txXfrm>
    </dsp:sp>
    <dsp:sp modelId="{1A302733-4694-4BCF-80F5-EF7253790EC9}">
      <dsp:nvSpPr>
        <dsp:cNvPr id="0" name=""/>
        <dsp:cNvSpPr/>
      </dsp:nvSpPr>
      <dsp:spPr>
        <a:xfrm>
          <a:off x="1577859" y="8424"/>
          <a:ext cx="1184870" cy="710922"/>
        </a:xfrm>
        <a:prstGeom prst="rect">
          <a:avLst/>
        </a:prstGeom>
        <a:solidFill>
          <a:srgbClr val="FFE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Etikk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1577859" y="8424"/>
        <a:ext cx="1184870" cy="710922"/>
      </dsp:txXfrm>
    </dsp:sp>
    <dsp:sp modelId="{BFBA3487-5301-4005-A0BA-B6AE91A57851}">
      <dsp:nvSpPr>
        <dsp:cNvPr id="0" name=""/>
        <dsp:cNvSpPr/>
      </dsp:nvSpPr>
      <dsp:spPr>
        <a:xfrm>
          <a:off x="291718" y="829786"/>
          <a:ext cx="1184870" cy="710922"/>
        </a:xfrm>
        <a:prstGeom prst="rect">
          <a:avLst/>
        </a:prstGeom>
        <a:solidFill>
          <a:srgbClr val="9C5A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Skriv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291718" y="829786"/>
        <a:ext cx="1184870" cy="710922"/>
      </dsp:txXfrm>
    </dsp:sp>
    <dsp:sp modelId="{25034D94-A6B3-43D3-884A-C9D9ABCBEC24}">
      <dsp:nvSpPr>
        <dsp:cNvPr id="0" name=""/>
        <dsp:cNvSpPr/>
      </dsp:nvSpPr>
      <dsp:spPr>
        <a:xfrm>
          <a:off x="1595075" y="829786"/>
          <a:ext cx="1184870" cy="71092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Søk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1595075" y="829786"/>
        <a:ext cx="1184870" cy="710922"/>
      </dsp:txXfrm>
    </dsp:sp>
    <dsp:sp modelId="{54EEF93B-CAF3-4D87-8421-6E28EF264AA4}">
      <dsp:nvSpPr>
        <dsp:cNvPr id="0" name=""/>
        <dsp:cNvSpPr/>
      </dsp:nvSpPr>
      <dsp:spPr>
        <a:xfrm>
          <a:off x="291718" y="1659195"/>
          <a:ext cx="1184870" cy="71092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Søk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291718" y="1659195"/>
        <a:ext cx="1184870" cy="710922"/>
      </dsp:txXfrm>
    </dsp:sp>
    <dsp:sp modelId="{A06E4A0F-FF32-4424-8A06-9DC966B1C73C}">
      <dsp:nvSpPr>
        <dsp:cNvPr id="0" name=""/>
        <dsp:cNvSpPr/>
      </dsp:nvSpPr>
      <dsp:spPr>
        <a:xfrm>
          <a:off x="1595075" y="1659195"/>
          <a:ext cx="1184870" cy="71092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Snakk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1595075" y="1659195"/>
        <a:ext cx="1184870" cy="710922"/>
      </dsp:txXfrm>
    </dsp:sp>
    <dsp:sp modelId="{1ECD42AB-52E3-4CC4-9899-37A2BA032315}">
      <dsp:nvSpPr>
        <dsp:cNvPr id="0" name=""/>
        <dsp:cNvSpPr/>
      </dsp:nvSpPr>
      <dsp:spPr>
        <a:xfrm>
          <a:off x="291718" y="2488604"/>
          <a:ext cx="1184870" cy="710922"/>
        </a:xfrm>
        <a:prstGeom prst="rect">
          <a:avLst/>
        </a:prstGeom>
        <a:solidFill>
          <a:srgbClr val="FFE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Etikk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291718" y="2488604"/>
        <a:ext cx="1184870" cy="710922"/>
      </dsp:txXfrm>
    </dsp:sp>
    <dsp:sp modelId="{AD35CD26-0583-4997-ACDB-B31B74AF8092}">
      <dsp:nvSpPr>
        <dsp:cNvPr id="0" name=""/>
        <dsp:cNvSpPr/>
      </dsp:nvSpPr>
      <dsp:spPr>
        <a:xfrm>
          <a:off x="1595075" y="2488604"/>
          <a:ext cx="1184870" cy="710922"/>
        </a:xfrm>
        <a:prstGeom prst="rect">
          <a:avLst/>
        </a:prstGeom>
        <a:solidFill>
          <a:srgbClr val="9C5A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Skriv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1595075" y="2488604"/>
        <a:ext cx="1184870" cy="710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25E47-1B50-4047-B510-340842919D4D}">
      <dsp:nvSpPr>
        <dsp:cNvPr id="0" name=""/>
        <dsp:cNvSpPr/>
      </dsp:nvSpPr>
      <dsp:spPr>
        <a:xfrm>
          <a:off x="291718" y="376"/>
          <a:ext cx="1184870" cy="71092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Snakk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291718" y="376"/>
        <a:ext cx="1184870" cy="710922"/>
      </dsp:txXfrm>
    </dsp:sp>
    <dsp:sp modelId="{1A302733-4694-4BCF-80F5-EF7253790EC9}">
      <dsp:nvSpPr>
        <dsp:cNvPr id="0" name=""/>
        <dsp:cNvSpPr/>
      </dsp:nvSpPr>
      <dsp:spPr>
        <a:xfrm>
          <a:off x="1577859" y="8424"/>
          <a:ext cx="1184870" cy="710922"/>
        </a:xfrm>
        <a:prstGeom prst="rect">
          <a:avLst/>
        </a:prstGeom>
        <a:solidFill>
          <a:srgbClr val="FFE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Etikk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1577859" y="8424"/>
        <a:ext cx="1184870" cy="710922"/>
      </dsp:txXfrm>
    </dsp:sp>
    <dsp:sp modelId="{BFBA3487-5301-4005-A0BA-B6AE91A57851}">
      <dsp:nvSpPr>
        <dsp:cNvPr id="0" name=""/>
        <dsp:cNvSpPr/>
      </dsp:nvSpPr>
      <dsp:spPr>
        <a:xfrm>
          <a:off x="291718" y="829786"/>
          <a:ext cx="1184870" cy="710922"/>
        </a:xfrm>
        <a:prstGeom prst="rect">
          <a:avLst/>
        </a:prstGeom>
        <a:solidFill>
          <a:srgbClr val="9C5A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Skriv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291718" y="829786"/>
        <a:ext cx="1184870" cy="710922"/>
      </dsp:txXfrm>
    </dsp:sp>
    <dsp:sp modelId="{25034D94-A6B3-43D3-884A-C9D9ABCBEC24}">
      <dsp:nvSpPr>
        <dsp:cNvPr id="0" name=""/>
        <dsp:cNvSpPr/>
      </dsp:nvSpPr>
      <dsp:spPr>
        <a:xfrm>
          <a:off x="1595075" y="829786"/>
          <a:ext cx="1184870" cy="71092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Søk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1595075" y="829786"/>
        <a:ext cx="1184870" cy="710922"/>
      </dsp:txXfrm>
    </dsp:sp>
    <dsp:sp modelId="{54EEF93B-CAF3-4D87-8421-6E28EF264AA4}">
      <dsp:nvSpPr>
        <dsp:cNvPr id="0" name=""/>
        <dsp:cNvSpPr/>
      </dsp:nvSpPr>
      <dsp:spPr>
        <a:xfrm>
          <a:off x="291718" y="1659195"/>
          <a:ext cx="1184870" cy="71092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Søk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291718" y="1659195"/>
        <a:ext cx="1184870" cy="710922"/>
      </dsp:txXfrm>
    </dsp:sp>
    <dsp:sp modelId="{A06E4A0F-FF32-4424-8A06-9DC966B1C73C}">
      <dsp:nvSpPr>
        <dsp:cNvPr id="0" name=""/>
        <dsp:cNvSpPr/>
      </dsp:nvSpPr>
      <dsp:spPr>
        <a:xfrm>
          <a:off x="1595075" y="1659195"/>
          <a:ext cx="1184870" cy="71092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Snakk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1595075" y="1659195"/>
        <a:ext cx="1184870" cy="710922"/>
      </dsp:txXfrm>
    </dsp:sp>
    <dsp:sp modelId="{1ECD42AB-52E3-4CC4-9899-37A2BA032315}">
      <dsp:nvSpPr>
        <dsp:cNvPr id="0" name=""/>
        <dsp:cNvSpPr/>
      </dsp:nvSpPr>
      <dsp:spPr>
        <a:xfrm>
          <a:off x="291718" y="2488604"/>
          <a:ext cx="1184870" cy="710922"/>
        </a:xfrm>
        <a:prstGeom prst="rect">
          <a:avLst/>
        </a:prstGeom>
        <a:solidFill>
          <a:srgbClr val="FFE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Etikk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291718" y="2488604"/>
        <a:ext cx="1184870" cy="710922"/>
      </dsp:txXfrm>
    </dsp:sp>
    <dsp:sp modelId="{AD35CD26-0583-4997-ACDB-B31B74AF8092}">
      <dsp:nvSpPr>
        <dsp:cNvPr id="0" name=""/>
        <dsp:cNvSpPr/>
      </dsp:nvSpPr>
      <dsp:spPr>
        <a:xfrm>
          <a:off x="1595075" y="2488604"/>
          <a:ext cx="1184870" cy="710922"/>
        </a:xfrm>
        <a:prstGeom prst="rect">
          <a:avLst/>
        </a:prstGeom>
        <a:solidFill>
          <a:srgbClr val="9C5A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Skriv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1595075" y="2488604"/>
        <a:ext cx="1184870" cy="710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92CBB-67C2-4007-B817-FD96F1173FE8}">
      <dsp:nvSpPr>
        <dsp:cNvPr id="0" name=""/>
        <dsp:cNvSpPr/>
      </dsp:nvSpPr>
      <dsp:spPr>
        <a:xfrm rot="5400000">
          <a:off x="4835598" y="-1964005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Mål – ramme – forventninger - metode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Generell informasjon, presentasjon</a:t>
          </a:r>
          <a:endParaRPr lang="nb-NO" sz="2000" kern="1200" dirty="0"/>
        </a:p>
      </dsp:txBody>
      <dsp:txXfrm rot="-5400000">
        <a:off x="2770632" y="139801"/>
        <a:ext cx="4886728" cy="717955"/>
      </dsp:txXfrm>
    </dsp:sp>
    <dsp:sp modelId="{5DE9884C-E09F-40BE-98EA-6866451D8875}">
      <dsp:nvSpPr>
        <dsp:cNvPr id="0" name=""/>
        <dsp:cNvSpPr/>
      </dsp:nvSpPr>
      <dsp:spPr>
        <a:xfrm>
          <a:off x="0" y="1506"/>
          <a:ext cx="2770632" cy="99454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</a:t>
          </a:r>
          <a:r>
            <a:rPr lang="nb-NO" sz="2900" kern="1200" dirty="0" err="1" smtClean="0">
              <a:solidFill>
                <a:schemeClr val="tx1"/>
              </a:solidFill>
            </a:rPr>
            <a:t>Introduction</a:t>
          </a:r>
          <a:r>
            <a:rPr lang="nb-NO" sz="2900" kern="1200" dirty="0" smtClean="0">
              <a:solidFill>
                <a:schemeClr val="tx1"/>
              </a:solidFill>
            </a:rPr>
            <a:t>’</a:t>
          </a:r>
          <a:endParaRPr lang="nb-NO" sz="2900" kern="1200" dirty="0">
            <a:solidFill>
              <a:schemeClr val="tx1"/>
            </a:solidFill>
          </a:endParaRPr>
        </a:p>
      </dsp:txBody>
      <dsp:txXfrm>
        <a:off x="48550" y="50056"/>
        <a:ext cx="2673532" cy="897443"/>
      </dsp:txXfrm>
    </dsp:sp>
    <dsp:sp modelId="{DEC11E2B-B5C2-4374-856F-CD8C93A18C07}">
      <dsp:nvSpPr>
        <dsp:cNvPr id="0" name=""/>
        <dsp:cNvSpPr/>
      </dsp:nvSpPr>
      <dsp:spPr>
        <a:xfrm rot="5400000">
          <a:off x="4835598" y="-919734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Vitenskapelig metode, prosess, dialog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Vekt på filosofi, etikk, rolleforståelse</a:t>
          </a:r>
          <a:endParaRPr lang="nb-NO" sz="2000" kern="1200" dirty="0"/>
        </a:p>
      </dsp:txBody>
      <dsp:txXfrm rot="-5400000">
        <a:off x="2770632" y="1184072"/>
        <a:ext cx="4886728" cy="717955"/>
      </dsp:txXfrm>
    </dsp:sp>
    <dsp:sp modelId="{8DBEDA7D-A45F-4539-9525-AC8A23E7DEAA}">
      <dsp:nvSpPr>
        <dsp:cNvPr id="0" name=""/>
        <dsp:cNvSpPr/>
      </dsp:nvSpPr>
      <dsp:spPr>
        <a:xfrm>
          <a:off x="52999" y="1013843"/>
          <a:ext cx="2770632" cy="994543"/>
        </a:xfrm>
        <a:prstGeom prst="roundRect">
          <a:avLst/>
        </a:prstGeom>
        <a:solidFill>
          <a:srgbClr val="FFE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</a:t>
          </a:r>
          <a:r>
            <a:rPr lang="nb-NO" sz="2900" kern="1200" dirty="0" err="1" smtClean="0">
              <a:solidFill>
                <a:schemeClr val="tx1"/>
              </a:solidFill>
            </a:rPr>
            <a:t>Building</a:t>
          </a:r>
          <a:r>
            <a:rPr lang="nb-NO" sz="2900" kern="1200" dirty="0" smtClean="0">
              <a:solidFill>
                <a:schemeClr val="tx1"/>
              </a:solidFill>
            </a:rPr>
            <a:t> </a:t>
          </a:r>
          <a:r>
            <a:rPr lang="nb-NO" sz="2900" kern="1200" dirty="0" err="1" smtClean="0">
              <a:solidFill>
                <a:schemeClr val="tx1"/>
              </a:solidFill>
            </a:rPr>
            <a:t>science</a:t>
          </a:r>
          <a:r>
            <a:rPr lang="nb-NO" sz="2900" kern="1200" dirty="0" smtClean="0">
              <a:solidFill>
                <a:schemeClr val="tx1"/>
              </a:solidFill>
            </a:rPr>
            <a:t>’</a:t>
          </a:r>
          <a:endParaRPr lang="nb-NO" sz="2900" kern="1200" dirty="0"/>
        </a:p>
      </dsp:txBody>
      <dsp:txXfrm>
        <a:off x="101549" y="1062393"/>
        <a:ext cx="2673532" cy="897443"/>
      </dsp:txXfrm>
    </dsp:sp>
    <dsp:sp modelId="{6CBE558D-58CD-415C-BD7F-4083575D1EB6}">
      <dsp:nvSpPr>
        <dsp:cNvPr id="0" name=""/>
        <dsp:cNvSpPr/>
      </dsp:nvSpPr>
      <dsp:spPr>
        <a:xfrm rot="5400000">
          <a:off x="4835598" y="124537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Generelle søkeprinsipper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Søk demonstrasjon v/ </a:t>
          </a:r>
          <a:r>
            <a:rPr lang="nb-NO" sz="2000" kern="1200" dirty="0" err="1" smtClean="0"/>
            <a:t>Oria</a:t>
          </a:r>
          <a:endParaRPr lang="nb-NO" sz="2000" kern="1200" dirty="0"/>
        </a:p>
      </dsp:txBody>
      <dsp:txXfrm rot="-5400000">
        <a:off x="2770632" y="2228343"/>
        <a:ext cx="4886728" cy="717955"/>
      </dsp:txXfrm>
    </dsp:sp>
    <dsp:sp modelId="{D643DF44-8A12-43BF-A889-CF3A13385995}">
      <dsp:nvSpPr>
        <dsp:cNvPr id="0" name=""/>
        <dsp:cNvSpPr/>
      </dsp:nvSpPr>
      <dsp:spPr>
        <a:xfrm>
          <a:off x="0" y="2090049"/>
          <a:ext cx="2770632" cy="99454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‘My </a:t>
          </a:r>
          <a:r>
            <a:rPr lang="nb-NO" sz="2900" kern="1200" dirty="0" err="1" smtClean="0">
              <a:solidFill>
                <a:schemeClr val="tx1"/>
              </a:solidFill>
            </a:rPr>
            <a:t>library</a:t>
          </a:r>
          <a:r>
            <a:rPr lang="nb-NO" sz="2900" kern="1200" dirty="0" smtClean="0">
              <a:solidFill>
                <a:schemeClr val="tx1"/>
              </a:solidFill>
            </a:rPr>
            <a:t>’</a:t>
          </a:r>
          <a:endParaRPr lang="nb-NO" sz="2900" kern="1200" dirty="0">
            <a:solidFill>
              <a:schemeClr val="tx1"/>
            </a:solidFill>
          </a:endParaRPr>
        </a:p>
      </dsp:txBody>
      <dsp:txXfrm>
        <a:off x="48550" y="2138599"/>
        <a:ext cx="2673532" cy="897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92CBB-67C2-4007-B817-FD96F1173FE8}">
      <dsp:nvSpPr>
        <dsp:cNvPr id="0" name=""/>
        <dsp:cNvSpPr/>
      </dsp:nvSpPr>
      <dsp:spPr>
        <a:xfrm rot="5400000">
          <a:off x="4835598" y="-1964005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Prosjekt- &amp; eksperiment planer, lab-journal, data- &amp; litteratur håndtering</a:t>
          </a:r>
          <a:endParaRPr lang="nb-NO" sz="2000" kern="1200" dirty="0"/>
        </a:p>
      </dsp:txBody>
      <dsp:txXfrm rot="-5400000">
        <a:off x="2770632" y="139801"/>
        <a:ext cx="4886728" cy="717955"/>
      </dsp:txXfrm>
    </dsp:sp>
    <dsp:sp modelId="{5DE9884C-E09F-40BE-98EA-6866451D8875}">
      <dsp:nvSpPr>
        <dsp:cNvPr id="0" name=""/>
        <dsp:cNvSpPr/>
      </dsp:nvSpPr>
      <dsp:spPr>
        <a:xfrm>
          <a:off x="0" y="1506"/>
          <a:ext cx="2770632" cy="994543"/>
        </a:xfrm>
        <a:prstGeom prst="roundRect">
          <a:avLst/>
        </a:prstGeom>
        <a:solidFill>
          <a:srgbClr val="FFE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‘5 elements’</a:t>
          </a:r>
          <a:endParaRPr lang="nb-NO" sz="2900" kern="1200" dirty="0">
            <a:solidFill>
              <a:schemeClr val="tx1"/>
            </a:solidFill>
          </a:endParaRPr>
        </a:p>
      </dsp:txBody>
      <dsp:txXfrm>
        <a:off x="48550" y="50056"/>
        <a:ext cx="2673532" cy="897443"/>
      </dsp:txXfrm>
    </dsp:sp>
    <dsp:sp modelId="{DEC11E2B-B5C2-4374-856F-CD8C93A18C07}">
      <dsp:nvSpPr>
        <dsp:cNvPr id="0" name=""/>
        <dsp:cNvSpPr/>
      </dsp:nvSpPr>
      <dsp:spPr>
        <a:xfrm rot="5400000">
          <a:off x="4835598" y="-919734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Laboratoriejournalens plass i kjemi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Funksjon, etikk, praktiske hensyn</a:t>
          </a:r>
          <a:endParaRPr lang="nb-NO" sz="2000" kern="1200" dirty="0"/>
        </a:p>
      </dsp:txBody>
      <dsp:txXfrm rot="-5400000">
        <a:off x="2770632" y="1184072"/>
        <a:ext cx="4886728" cy="717955"/>
      </dsp:txXfrm>
    </dsp:sp>
    <dsp:sp modelId="{8DBEDA7D-A45F-4539-9525-AC8A23E7DEAA}">
      <dsp:nvSpPr>
        <dsp:cNvPr id="0" name=""/>
        <dsp:cNvSpPr/>
      </dsp:nvSpPr>
      <dsp:spPr>
        <a:xfrm>
          <a:off x="52999" y="1013843"/>
          <a:ext cx="2770632" cy="994543"/>
        </a:xfrm>
        <a:prstGeom prst="roundRect">
          <a:avLst/>
        </a:prstGeom>
        <a:solidFill>
          <a:srgbClr val="9C5A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‘Your </a:t>
          </a:r>
          <a:r>
            <a:rPr lang="nb-NO" sz="2900" kern="1200" dirty="0" err="1" smtClean="0">
              <a:solidFill>
                <a:schemeClr val="tx1"/>
              </a:solidFill>
            </a:rPr>
            <a:t>science</a:t>
          </a:r>
          <a:r>
            <a:rPr lang="nb-NO" sz="2900" kern="1200" dirty="0" smtClean="0">
              <a:solidFill>
                <a:schemeClr val="tx1"/>
              </a:solidFill>
            </a:rPr>
            <a:t>’</a:t>
          </a:r>
          <a:endParaRPr lang="nb-NO" sz="2900" kern="1200" dirty="0"/>
        </a:p>
      </dsp:txBody>
      <dsp:txXfrm>
        <a:off x="101549" y="1062393"/>
        <a:ext cx="2673532" cy="897443"/>
      </dsp:txXfrm>
    </dsp:sp>
    <dsp:sp modelId="{6CBE558D-58CD-415C-BD7F-4083575D1EB6}">
      <dsp:nvSpPr>
        <dsp:cNvPr id="0" name=""/>
        <dsp:cNvSpPr/>
      </dsp:nvSpPr>
      <dsp:spPr>
        <a:xfrm rot="5400000">
          <a:off x="4835598" y="124537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Delt modul: </a:t>
          </a:r>
          <a:r>
            <a:rPr lang="nb-NO" sz="2000" kern="1200" dirty="0" err="1" smtClean="0"/>
            <a:t>EndNote</a:t>
          </a:r>
          <a:r>
            <a:rPr lang="nb-NO" sz="2000" kern="1200" dirty="0" smtClean="0"/>
            <a:t>, </a:t>
          </a:r>
          <a:r>
            <a:rPr lang="nb-NO" sz="2000" kern="1200" dirty="0" err="1" smtClean="0"/>
            <a:t>BibTex</a:t>
          </a:r>
          <a:r>
            <a:rPr lang="nb-NO" sz="2000" kern="1200" dirty="0" smtClean="0"/>
            <a:t>, </a:t>
          </a:r>
          <a:r>
            <a:rPr lang="nb-NO" sz="2000" kern="1200" dirty="0" err="1" smtClean="0"/>
            <a:t>Zotero</a:t>
          </a:r>
          <a:r>
            <a:rPr lang="nb-NO" sz="2000" kern="1200" dirty="0" smtClean="0"/>
            <a:t> – nybegynner eller litt øvet ?</a:t>
          </a:r>
          <a:endParaRPr lang="nb-NO" sz="2000" kern="1200" dirty="0"/>
        </a:p>
      </dsp:txBody>
      <dsp:txXfrm rot="-5400000">
        <a:off x="2770632" y="2228343"/>
        <a:ext cx="4886728" cy="717955"/>
      </dsp:txXfrm>
    </dsp:sp>
    <dsp:sp modelId="{D643DF44-8A12-43BF-A889-CF3A13385995}">
      <dsp:nvSpPr>
        <dsp:cNvPr id="0" name=""/>
        <dsp:cNvSpPr/>
      </dsp:nvSpPr>
      <dsp:spPr>
        <a:xfrm>
          <a:off x="0" y="2090049"/>
          <a:ext cx="2770632" cy="99454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</a:t>
          </a:r>
          <a:r>
            <a:rPr lang="nb-NO" sz="2900" kern="1200" dirty="0" err="1" smtClean="0">
              <a:solidFill>
                <a:schemeClr val="tx1"/>
              </a:solidFill>
            </a:rPr>
            <a:t>Managing</a:t>
          </a:r>
          <a:r>
            <a:rPr lang="nb-NO" sz="2900" kern="1200" dirty="0" smtClean="0">
              <a:solidFill>
                <a:schemeClr val="tx1"/>
              </a:solidFill>
            </a:rPr>
            <a:t> </a:t>
          </a:r>
          <a:r>
            <a:rPr lang="nb-NO" sz="2900" kern="1200" dirty="0" err="1" smtClean="0">
              <a:solidFill>
                <a:schemeClr val="tx1"/>
              </a:solidFill>
            </a:rPr>
            <a:t>literature</a:t>
          </a:r>
          <a:r>
            <a:rPr lang="nb-NO" sz="2900" kern="1200" dirty="0" smtClean="0">
              <a:solidFill>
                <a:schemeClr val="tx1"/>
              </a:solidFill>
            </a:rPr>
            <a:t>’</a:t>
          </a:r>
          <a:endParaRPr lang="nb-NO" sz="2900" kern="1200" dirty="0">
            <a:solidFill>
              <a:schemeClr val="tx1"/>
            </a:solidFill>
          </a:endParaRPr>
        </a:p>
      </dsp:txBody>
      <dsp:txXfrm>
        <a:off x="48550" y="2138599"/>
        <a:ext cx="2673532" cy="8974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92CBB-67C2-4007-B817-FD96F1173FE8}">
      <dsp:nvSpPr>
        <dsp:cNvPr id="0" name=""/>
        <dsp:cNvSpPr/>
      </dsp:nvSpPr>
      <dsp:spPr>
        <a:xfrm rot="5400000">
          <a:off x="4835598" y="-1964005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Datahåndtering; planlegging, dokumentasjon, sikring, gjenbruk?</a:t>
          </a:r>
          <a:endParaRPr lang="nb-NO" sz="2000" kern="1200" dirty="0"/>
        </a:p>
      </dsp:txBody>
      <dsp:txXfrm rot="-5400000">
        <a:off x="2770632" y="139801"/>
        <a:ext cx="4886728" cy="717955"/>
      </dsp:txXfrm>
    </dsp:sp>
    <dsp:sp modelId="{5DE9884C-E09F-40BE-98EA-6866451D8875}">
      <dsp:nvSpPr>
        <dsp:cNvPr id="0" name=""/>
        <dsp:cNvSpPr/>
      </dsp:nvSpPr>
      <dsp:spPr>
        <a:xfrm>
          <a:off x="0" y="1506"/>
          <a:ext cx="2770632" cy="99454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</a:t>
          </a:r>
          <a:r>
            <a:rPr lang="nb-NO" sz="2900" kern="1200" dirty="0" err="1" smtClean="0">
              <a:solidFill>
                <a:schemeClr val="tx1"/>
              </a:solidFill>
            </a:rPr>
            <a:t>Managing</a:t>
          </a:r>
          <a:r>
            <a:rPr lang="nb-NO" sz="2900" kern="1200" dirty="0" smtClean="0">
              <a:solidFill>
                <a:schemeClr val="tx1"/>
              </a:solidFill>
            </a:rPr>
            <a:t> data’</a:t>
          </a:r>
          <a:endParaRPr lang="nb-NO" sz="2900" kern="1200" dirty="0">
            <a:solidFill>
              <a:schemeClr val="tx1"/>
            </a:solidFill>
          </a:endParaRPr>
        </a:p>
      </dsp:txBody>
      <dsp:txXfrm>
        <a:off x="48550" y="50056"/>
        <a:ext cx="2673532" cy="897443"/>
      </dsp:txXfrm>
    </dsp:sp>
    <dsp:sp modelId="{DEC11E2B-B5C2-4374-856F-CD8C93A18C07}">
      <dsp:nvSpPr>
        <dsp:cNvPr id="0" name=""/>
        <dsp:cNvSpPr/>
      </dsp:nvSpPr>
      <dsp:spPr>
        <a:xfrm rot="5400000">
          <a:off x="4835598" y="-919734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Hva skal inn i en god prosjektplan?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Forberede ettermiddagens workshop</a:t>
          </a:r>
          <a:endParaRPr lang="nb-NO" sz="2000" kern="1200" dirty="0"/>
        </a:p>
      </dsp:txBody>
      <dsp:txXfrm rot="-5400000">
        <a:off x="2770632" y="1184072"/>
        <a:ext cx="4886728" cy="717955"/>
      </dsp:txXfrm>
    </dsp:sp>
    <dsp:sp modelId="{8DBEDA7D-A45F-4539-9525-AC8A23E7DEAA}">
      <dsp:nvSpPr>
        <dsp:cNvPr id="0" name=""/>
        <dsp:cNvSpPr/>
      </dsp:nvSpPr>
      <dsp:spPr>
        <a:xfrm>
          <a:off x="52999" y="1013843"/>
          <a:ext cx="2770632" cy="994543"/>
        </a:xfrm>
        <a:prstGeom prst="roundRect">
          <a:avLst/>
        </a:prstGeom>
        <a:solidFill>
          <a:srgbClr val="FFE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‘My </a:t>
          </a:r>
          <a:r>
            <a:rPr lang="nb-NO" sz="2900" kern="1200" dirty="0" err="1" smtClean="0">
              <a:solidFill>
                <a:schemeClr val="tx1"/>
              </a:solidFill>
            </a:rPr>
            <a:t>project</a:t>
          </a:r>
          <a:r>
            <a:rPr lang="nb-NO" sz="2900" kern="1200" dirty="0" smtClean="0">
              <a:solidFill>
                <a:schemeClr val="tx1"/>
              </a:solidFill>
            </a:rPr>
            <a:t>’</a:t>
          </a:r>
          <a:endParaRPr lang="nb-NO" sz="2900" kern="1200" dirty="0"/>
        </a:p>
      </dsp:txBody>
      <dsp:txXfrm>
        <a:off x="101549" y="1062393"/>
        <a:ext cx="2673532" cy="897443"/>
      </dsp:txXfrm>
    </dsp:sp>
    <dsp:sp modelId="{6CBE558D-58CD-415C-BD7F-4083575D1EB6}">
      <dsp:nvSpPr>
        <dsp:cNvPr id="0" name=""/>
        <dsp:cNvSpPr/>
      </dsp:nvSpPr>
      <dsp:spPr>
        <a:xfrm rot="5400000">
          <a:off x="4835598" y="124537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Skrive utkast til egen masterplan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Søke ‘peer </a:t>
          </a:r>
          <a:r>
            <a:rPr lang="nb-NO" sz="2000" kern="1200" dirty="0" err="1" smtClean="0"/>
            <a:t>review</a:t>
          </a:r>
          <a:r>
            <a:rPr lang="nb-NO" sz="2000" kern="1200" dirty="0" smtClean="0"/>
            <a:t>’ hos hverandre</a:t>
          </a:r>
          <a:endParaRPr lang="nb-NO" sz="2000" kern="1200" dirty="0"/>
        </a:p>
      </dsp:txBody>
      <dsp:txXfrm rot="-5400000">
        <a:off x="2770632" y="2228343"/>
        <a:ext cx="4886728" cy="717955"/>
      </dsp:txXfrm>
    </dsp:sp>
    <dsp:sp modelId="{D643DF44-8A12-43BF-A889-CF3A13385995}">
      <dsp:nvSpPr>
        <dsp:cNvPr id="0" name=""/>
        <dsp:cNvSpPr/>
      </dsp:nvSpPr>
      <dsp:spPr>
        <a:xfrm>
          <a:off x="0" y="2090049"/>
          <a:ext cx="2770632" cy="994543"/>
        </a:xfrm>
        <a:prstGeom prst="roundRect">
          <a:avLst/>
        </a:prstGeom>
        <a:solidFill>
          <a:srgbClr val="9C5A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‘Project workshop’</a:t>
          </a:r>
          <a:endParaRPr lang="nb-NO" sz="2900" kern="1200" dirty="0">
            <a:solidFill>
              <a:schemeClr val="tx1"/>
            </a:solidFill>
          </a:endParaRPr>
        </a:p>
      </dsp:txBody>
      <dsp:txXfrm>
        <a:off x="48550" y="2138599"/>
        <a:ext cx="2673532" cy="8974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92CBB-67C2-4007-B817-FD96F1173FE8}">
      <dsp:nvSpPr>
        <dsp:cNvPr id="0" name=""/>
        <dsp:cNvSpPr/>
      </dsp:nvSpPr>
      <dsp:spPr>
        <a:xfrm rot="5400000">
          <a:off x="4835598" y="-1964005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Et møte med flere databaser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err="1" smtClean="0"/>
            <a:t>Oria</a:t>
          </a:r>
          <a:r>
            <a:rPr lang="nb-NO" sz="2000" kern="1200" dirty="0" smtClean="0"/>
            <a:t>, </a:t>
          </a:r>
          <a:r>
            <a:rPr lang="nb-NO" sz="2000" kern="1200" dirty="0" err="1" smtClean="0"/>
            <a:t>WoS</a:t>
          </a:r>
          <a:r>
            <a:rPr lang="nb-NO" sz="2000" kern="1200" dirty="0" smtClean="0"/>
            <a:t>, </a:t>
          </a:r>
          <a:r>
            <a:rPr lang="nb-NO" sz="2000" kern="1200" dirty="0" err="1" smtClean="0"/>
            <a:t>SciFinder</a:t>
          </a:r>
          <a:r>
            <a:rPr lang="nb-NO" sz="2000" kern="1200" dirty="0" smtClean="0"/>
            <a:t>, </a:t>
          </a:r>
          <a:r>
            <a:rPr lang="nb-NO" sz="2000" kern="1200" dirty="0" err="1" smtClean="0"/>
            <a:t>Scopus</a:t>
          </a:r>
          <a:endParaRPr lang="nb-NO" sz="2000" kern="1200" dirty="0"/>
        </a:p>
      </dsp:txBody>
      <dsp:txXfrm rot="-5400000">
        <a:off x="2770632" y="139801"/>
        <a:ext cx="4886728" cy="717955"/>
      </dsp:txXfrm>
    </dsp:sp>
    <dsp:sp modelId="{5DE9884C-E09F-40BE-98EA-6866451D8875}">
      <dsp:nvSpPr>
        <dsp:cNvPr id="0" name=""/>
        <dsp:cNvSpPr/>
      </dsp:nvSpPr>
      <dsp:spPr>
        <a:xfrm>
          <a:off x="0" y="1506"/>
          <a:ext cx="2770632" cy="99454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‘</a:t>
          </a:r>
          <a:r>
            <a:rPr lang="nb-NO" sz="2700" kern="1200" dirty="0" err="1" smtClean="0">
              <a:solidFill>
                <a:schemeClr val="tx1"/>
              </a:solidFill>
            </a:rPr>
            <a:t>Search</a:t>
          </a:r>
          <a:r>
            <a:rPr lang="nb-NO" sz="2700" kern="1200" dirty="0" smtClean="0">
              <a:solidFill>
                <a:schemeClr val="tx1"/>
              </a:solidFill>
            </a:rPr>
            <a:t>, </a:t>
          </a:r>
          <a:r>
            <a:rPr lang="nb-NO" sz="2700" kern="1200" dirty="0" err="1" smtClean="0">
              <a:solidFill>
                <a:schemeClr val="tx1"/>
              </a:solidFill>
            </a:rPr>
            <a:t>search</a:t>
          </a:r>
          <a:r>
            <a:rPr lang="nb-NO" sz="2700" kern="1200" dirty="0" smtClean="0">
              <a:solidFill>
                <a:schemeClr val="tx1"/>
              </a:solidFill>
            </a:rPr>
            <a:t>, </a:t>
          </a:r>
          <a:r>
            <a:rPr lang="nb-NO" sz="2700" kern="1200" dirty="0" err="1" smtClean="0">
              <a:solidFill>
                <a:schemeClr val="tx1"/>
              </a:solidFill>
            </a:rPr>
            <a:t>search</a:t>
          </a:r>
          <a:r>
            <a:rPr lang="nb-NO" sz="2700" kern="1200" dirty="0" smtClean="0">
              <a:solidFill>
                <a:schemeClr val="tx1"/>
              </a:solidFill>
            </a:rPr>
            <a:t>!’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48550" y="50056"/>
        <a:ext cx="2673532" cy="897443"/>
      </dsp:txXfrm>
    </dsp:sp>
    <dsp:sp modelId="{DEC11E2B-B5C2-4374-856F-CD8C93A18C07}">
      <dsp:nvSpPr>
        <dsp:cNvPr id="0" name=""/>
        <dsp:cNvSpPr/>
      </dsp:nvSpPr>
      <dsp:spPr>
        <a:xfrm rot="5400000">
          <a:off x="4835598" y="-919734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«Hva er jobben til denne referansen?»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Kildekritikk, artikkel / </a:t>
          </a:r>
          <a:r>
            <a:rPr lang="nb-NO" sz="2000" kern="1200" dirty="0" err="1" smtClean="0"/>
            <a:t>metastudier</a:t>
          </a:r>
          <a:endParaRPr lang="nb-NO" sz="2000" kern="1200" dirty="0"/>
        </a:p>
      </dsp:txBody>
      <dsp:txXfrm rot="-5400000">
        <a:off x="2770632" y="1184072"/>
        <a:ext cx="4886728" cy="717955"/>
      </dsp:txXfrm>
    </dsp:sp>
    <dsp:sp modelId="{8DBEDA7D-A45F-4539-9525-AC8A23E7DEAA}">
      <dsp:nvSpPr>
        <dsp:cNvPr id="0" name=""/>
        <dsp:cNvSpPr/>
      </dsp:nvSpPr>
      <dsp:spPr>
        <a:xfrm>
          <a:off x="52999" y="1013843"/>
          <a:ext cx="2770632" cy="994543"/>
        </a:xfrm>
        <a:prstGeom prst="roundRect">
          <a:avLst/>
        </a:prstGeom>
        <a:solidFill>
          <a:srgbClr val="FFE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‘Critical </a:t>
          </a:r>
          <a:r>
            <a:rPr lang="nb-NO" sz="2700" kern="1200" dirty="0" err="1" smtClean="0">
              <a:solidFill>
                <a:schemeClr val="tx1"/>
              </a:solidFill>
            </a:rPr>
            <a:t>source</a:t>
          </a:r>
          <a:r>
            <a:rPr lang="nb-NO" sz="2700" kern="1200" dirty="0" smtClean="0">
              <a:solidFill>
                <a:schemeClr val="tx1"/>
              </a:solidFill>
            </a:rPr>
            <a:t> </a:t>
          </a:r>
          <a:r>
            <a:rPr lang="nb-NO" sz="2700" kern="1200" dirty="0" err="1" smtClean="0">
              <a:solidFill>
                <a:schemeClr val="tx1"/>
              </a:solidFill>
            </a:rPr>
            <a:t>review</a:t>
          </a:r>
          <a:r>
            <a:rPr lang="nb-NO" sz="2700" kern="1200" dirty="0" smtClean="0">
              <a:solidFill>
                <a:schemeClr val="tx1"/>
              </a:solidFill>
            </a:rPr>
            <a:t>’</a:t>
          </a:r>
          <a:endParaRPr lang="nb-NO" sz="2700" kern="1200" dirty="0"/>
        </a:p>
      </dsp:txBody>
      <dsp:txXfrm>
        <a:off x="101549" y="1062393"/>
        <a:ext cx="2673532" cy="897443"/>
      </dsp:txXfrm>
    </dsp:sp>
    <dsp:sp modelId="{6CBE558D-58CD-415C-BD7F-4083575D1EB6}">
      <dsp:nvSpPr>
        <dsp:cNvPr id="0" name=""/>
        <dsp:cNvSpPr/>
      </dsp:nvSpPr>
      <dsp:spPr>
        <a:xfrm rot="5400000">
          <a:off x="4835598" y="124537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Kunsten å skrive referanseliste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Funksjon. Valg av stil? Verktøy?</a:t>
          </a:r>
          <a:endParaRPr lang="nb-NO" sz="2000" kern="1200" dirty="0"/>
        </a:p>
      </dsp:txBody>
      <dsp:txXfrm rot="-5400000">
        <a:off x="2770632" y="2228343"/>
        <a:ext cx="4886728" cy="717955"/>
      </dsp:txXfrm>
    </dsp:sp>
    <dsp:sp modelId="{D643DF44-8A12-43BF-A889-CF3A13385995}">
      <dsp:nvSpPr>
        <dsp:cNvPr id="0" name=""/>
        <dsp:cNvSpPr/>
      </dsp:nvSpPr>
      <dsp:spPr>
        <a:xfrm>
          <a:off x="0" y="2090049"/>
          <a:ext cx="2770632" cy="994543"/>
        </a:xfrm>
        <a:prstGeom prst="roundRect">
          <a:avLst/>
        </a:prstGeom>
        <a:solidFill>
          <a:srgbClr val="9C5A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 dirty="0" smtClean="0">
              <a:solidFill>
                <a:schemeClr val="tx1"/>
              </a:solidFill>
            </a:rPr>
            <a:t>‘List </a:t>
          </a:r>
          <a:r>
            <a:rPr lang="nb-NO" sz="2700" kern="1200" dirty="0" err="1" smtClean="0">
              <a:solidFill>
                <a:schemeClr val="tx1"/>
              </a:solidFill>
            </a:rPr>
            <a:t>of</a:t>
          </a:r>
          <a:r>
            <a:rPr lang="nb-NO" sz="2700" kern="1200" dirty="0" smtClean="0">
              <a:solidFill>
                <a:schemeClr val="tx1"/>
              </a:solidFill>
            </a:rPr>
            <a:t> </a:t>
          </a:r>
          <a:r>
            <a:rPr lang="nb-NO" sz="2700" kern="1200" dirty="0" err="1" smtClean="0">
              <a:solidFill>
                <a:schemeClr val="tx1"/>
              </a:solidFill>
            </a:rPr>
            <a:t>sources</a:t>
          </a:r>
          <a:r>
            <a:rPr lang="nb-NO" sz="2700" kern="1200" dirty="0" smtClean="0">
              <a:solidFill>
                <a:schemeClr val="tx1"/>
              </a:solidFill>
            </a:rPr>
            <a:t>’</a:t>
          </a:r>
          <a:endParaRPr lang="nb-NO" sz="2700" kern="1200" dirty="0">
            <a:solidFill>
              <a:schemeClr val="tx1"/>
            </a:solidFill>
          </a:endParaRPr>
        </a:p>
      </dsp:txBody>
      <dsp:txXfrm>
        <a:off x="48550" y="2138599"/>
        <a:ext cx="2673532" cy="8974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92CBB-67C2-4007-B817-FD96F1173FE8}">
      <dsp:nvSpPr>
        <dsp:cNvPr id="0" name=""/>
        <dsp:cNvSpPr/>
      </dsp:nvSpPr>
      <dsp:spPr>
        <a:xfrm rot="5400000">
          <a:off x="4835598" y="-1964005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200" kern="1200" dirty="0" smtClean="0"/>
            <a:t>Plukker fra hverandre IMRAD</a:t>
          </a:r>
          <a:endParaRPr lang="nb-NO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200" kern="1200" dirty="0" smtClean="0"/>
            <a:t>«Hva er jobben til denne delen?»</a:t>
          </a:r>
          <a:endParaRPr lang="nb-NO" sz="2200" kern="1200" dirty="0"/>
        </a:p>
      </dsp:txBody>
      <dsp:txXfrm rot="-5400000">
        <a:off x="2770632" y="139801"/>
        <a:ext cx="4886728" cy="717955"/>
      </dsp:txXfrm>
    </dsp:sp>
    <dsp:sp modelId="{5DE9884C-E09F-40BE-98EA-6866451D8875}">
      <dsp:nvSpPr>
        <dsp:cNvPr id="0" name=""/>
        <dsp:cNvSpPr/>
      </dsp:nvSpPr>
      <dsp:spPr>
        <a:xfrm>
          <a:off x="0" y="1506"/>
          <a:ext cx="2770632" cy="994543"/>
        </a:xfrm>
        <a:prstGeom prst="roundRect">
          <a:avLst/>
        </a:prstGeom>
        <a:solidFill>
          <a:srgbClr val="9C5A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</a:t>
          </a:r>
          <a:r>
            <a:rPr lang="nb-NO" sz="2900" kern="1200" dirty="0" err="1" smtClean="0">
              <a:solidFill>
                <a:schemeClr val="tx1"/>
              </a:solidFill>
            </a:rPr>
            <a:t>Decoding</a:t>
          </a:r>
          <a:r>
            <a:rPr lang="nb-NO" sz="2900" kern="1200" dirty="0" smtClean="0">
              <a:solidFill>
                <a:schemeClr val="tx1"/>
              </a:solidFill>
            </a:rPr>
            <a:t> IMRAD’</a:t>
          </a:r>
          <a:endParaRPr lang="nb-NO" sz="2900" kern="1200" dirty="0">
            <a:solidFill>
              <a:schemeClr val="tx1"/>
            </a:solidFill>
          </a:endParaRPr>
        </a:p>
      </dsp:txBody>
      <dsp:txXfrm>
        <a:off x="48550" y="50056"/>
        <a:ext cx="2673532" cy="897443"/>
      </dsp:txXfrm>
    </dsp:sp>
    <dsp:sp modelId="{DEC11E2B-B5C2-4374-856F-CD8C93A18C07}">
      <dsp:nvSpPr>
        <dsp:cNvPr id="0" name=""/>
        <dsp:cNvSpPr/>
      </dsp:nvSpPr>
      <dsp:spPr>
        <a:xfrm rot="5400000">
          <a:off x="4835598" y="-919734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200" kern="1200" dirty="0" smtClean="0"/>
            <a:t>Ung forsker forteller om sin artikkel</a:t>
          </a:r>
          <a:endParaRPr lang="nb-NO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200" kern="1200" dirty="0" smtClean="0"/>
            <a:t>Fri narrativ: idé, prosess, erfaring </a:t>
          </a:r>
          <a:endParaRPr lang="nb-NO" sz="2200" kern="1200" dirty="0"/>
        </a:p>
      </dsp:txBody>
      <dsp:txXfrm rot="-5400000">
        <a:off x="2770632" y="1184072"/>
        <a:ext cx="4886728" cy="717955"/>
      </dsp:txXfrm>
    </dsp:sp>
    <dsp:sp modelId="{8DBEDA7D-A45F-4539-9525-AC8A23E7DEAA}">
      <dsp:nvSpPr>
        <dsp:cNvPr id="0" name=""/>
        <dsp:cNvSpPr/>
      </dsp:nvSpPr>
      <dsp:spPr>
        <a:xfrm>
          <a:off x="52999" y="1013843"/>
          <a:ext cx="2770632" cy="994543"/>
        </a:xfrm>
        <a:prstGeom prst="roundRect">
          <a:avLst/>
        </a:prstGeom>
        <a:solidFill>
          <a:srgbClr val="FFE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‘Story </a:t>
          </a:r>
          <a:r>
            <a:rPr lang="nb-NO" sz="2900" kern="1200" dirty="0" err="1" smtClean="0">
              <a:solidFill>
                <a:schemeClr val="tx1"/>
              </a:solidFill>
            </a:rPr>
            <a:t>of</a:t>
          </a:r>
          <a:r>
            <a:rPr lang="nb-NO" sz="2900" kern="1200" dirty="0" smtClean="0">
              <a:solidFill>
                <a:schemeClr val="tx1"/>
              </a:solidFill>
            </a:rPr>
            <a:t> a </a:t>
          </a:r>
          <a:r>
            <a:rPr lang="nb-NO" sz="2900" kern="1200" dirty="0" err="1" smtClean="0">
              <a:solidFill>
                <a:schemeClr val="tx1"/>
              </a:solidFill>
            </a:rPr>
            <a:t>paper</a:t>
          </a:r>
          <a:r>
            <a:rPr lang="nb-NO" sz="2900" kern="1200" dirty="0" smtClean="0">
              <a:solidFill>
                <a:schemeClr val="tx1"/>
              </a:solidFill>
            </a:rPr>
            <a:t>’</a:t>
          </a:r>
          <a:endParaRPr lang="nb-NO" sz="2900" kern="1200" dirty="0"/>
        </a:p>
      </dsp:txBody>
      <dsp:txXfrm>
        <a:off x="101549" y="1062393"/>
        <a:ext cx="2673532" cy="897443"/>
      </dsp:txXfrm>
    </dsp:sp>
    <dsp:sp modelId="{6CBE558D-58CD-415C-BD7F-4083575D1EB6}">
      <dsp:nvSpPr>
        <dsp:cNvPr id="0" name=""/>
        <dsp:cNvSpPr/>
      </dsp:nvSpPr>
      <dsp:spPr>
        <a:xfrm rot="5400000">
          <a:off x="4835598" y="124537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200" kern="1200" dirty="0" smtClean="0"/>
            <a:t>Aktiv lesing av en valgfri artikkel</a:t>
          </a:r>
          <a:endParaRPr lang="nb-NO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200" kern="1200" dirty="0" smtClean="0"/>
            <a:t>Aktivt undersøke metainformasjon</a:t>
          </a:r>
          <a:endParaRPr lang="nb-NO" sz="2200" kern="1200" dirty="0"/>
        </a:p>
      </dsp:txBody>
      <dsp:txXfrm rot="-5400000">
        <a:off x="2770632" y="2228343"/>
        <a:ext cx="4886728" cy="717955"/>
      </dsp:txXfrm>
    </dsp:sp>
    <dsp:sp modelId="{D643DF44-8A12-43BF-A889-CF3A13385995}">
      <dsp:nvSpPr>
        <dsp:cNvPr id="0" name=""/>
        <dsp:cNvSpPr/>
      </dsp:nvSpPr>
      <dsp:spPr>
        <a:xfrm>
          <a:off x="0" y="2090049"/>
          <a:ext cx="2770632" cy="99454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kern="1200" dirty="0" smtClean="0">
              <a:solidFill>
                <a:schemeClr val="tx1"/>
              </a:solidFill>
            </a:rPr>
            <a:t>‘</a:t>
          </a:r>
          <a:r>
            <a:rPr lang="nb-NO" sz="2900" kern="1200" dirty="0" err="1" smtClean="0">
              <a:solidFill>
                <a:schemeClr val="tx1"/>
              </a:solidFill>
            </a:rPr>
            <a:t>Exploring</a:t>
          </a:r>
          <a:r>
            <a:rPr lang="nb-NO" sz="2900" kern="1200" dirty="0" smtClean="0">
              <a:solidFill>
                <a:schemeClr val="tx1"/>
              </a:solidFill>
            </a:rPr>
            <a:t> </a:t>
          </a:r>
          <a:r>
            <a:rPr lang="nb-NO" sz="2900" kern="1200" dirty="0" err="1" smtClean="0">
              <a:solidFill>
                <a:schemeClr val="tx1"/>
              </a:solidFill>
            </a:rPr>
            <a:t>of</a:t>
          </a:r>
          <a:r>
            <a:rPr lang="nb-NO" sz="2900" kern="1200" dirty="0" smtClean="0">
              <a:solidFill>
                <a:schemeClr val="tx1"/>
              </a:solidFill>
            </a:rPr>
            <a:t> an </a:t>
          </a:r>
          <a:r>
            <a:rPr lang="nb-NO" sz="2900" kern="1200" dirty="0" err="1" smtClean="0">
              <a:solidFill>
                <a:schemeClr val="tx1"/>
              </a:solidFill>
            </a:rPr>
            <a:t>article</a:t>
          </a:r>
          <a:r>
            <a:rPr lang="nb-NO" sz="2900" kern="1200" dirty="0" smtClean="0">
              <a:solidFill>
                <a:schemeClr val="tx1"/>
              </a:solidFill>
            </a:rPr>
            <a:t>’</a:t>
          </a:r>
          <a:endParaRPr lang="nb-NO" sz="2900" kern="1200" dirty="0">
            <a:solidFill>
              <a:schemeClr val="tx1"/>
            </a:solidFill>
          </a:endParaRPr>
        </a:p>
      </dsp:txBody>
      <dsp:txXfrm>
        <a:off x="48550" y="2138599"/>
        <a:ext cx="2673532" cy="8974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92CBB-67C2-4007-B817-FD96F1173FE8}">
      <dsp:nvSpPr>
        <dsp:cNvPr id="0" name=""/>
        <dsp:cNvSpPr/>
      </dsp:nvSpPr>
      <dsp:spPr>
        <a:xfrm rot="5400000">
          <a:off x="4835598" y="-1964005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Hvorfor er det vanskelig å stå og presentere for et publikum?</a:t>
          </a:r>
          <a:endParaRPr lang="nb-NO" sz="2000" kern="1200" dirty="0"/>
        </a:p>
      </dsp:txBody>
      <dsp:txXfrm rot="-5400000">
        <a:off x="2770632" y="139801"/>
        <a:ext cx="4886728" cy="717955"/>
      </dsp:txXfrm>
    </dsp:sp>
    <dsp:sp modelId="{5DE9884C-E09F-40BE-98EA-6866451D8875}">
      <dsp:nvSpPr>
        <dsp:cNvPr id="0" name=""/>
        <dsp:cNvSpPr/>
      </dsp:nvSpPr>
      <dsp:spPr>
        <a:xfrm>
          <a:off x="0" y="1506"/>
          <a:ext cx="2770632" cy="994543"/>
        </a:xfrm>
        <a:prstGeom prst="roundRect">
          <a:avLst/>
        </a:prstGeom>
        <a:solidFill>
          <a:srgbClr val="FFE3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>
              <a:solidFill>
                <a:schemeClr val="tx1"/>
              </a:solidFill>
            </a:rPr>
            <a:t>‘</a:t>
          </a:r>
          <a:r>
            <a:rPr lang="nb-NO" sz="2600" kern="1200" dirty="0" err="1" smtClean="0">
              <a:solidFill>
                <a:schemeClr val="tx1"/>
              </a:solidFill>
            </a:rPr>
            <a:t>Finding</a:t>
          </a:r>
          <a:r>
            <a:rPr lang="nb-NO" sz="2600" kern="1200" dirty="0" smtClean="0">
              <a:solidFill>
                <a:schemeClr val="tx1"/>
              </a:solidFill>
            </a:rPr>
            <a:t> </a:t>
          </a:r>
          <a:r>
            <a:rPr lang="nb-NO" sz="2600" kern="1200" dirty="0" err="1" smtClean="0">
              <a:solidFill>
                <a:schemeClr val="tx1"/>
              </a:solidFill>
            </a:rPr>
            <a:t>your</a:t>
          </a:r>
          <a:r>
            <a:rPr lang="nb-NO" sz="2600" kern="1200" dirty="0" smtClean="0">
              <a:solidFill>
                <a:schemeClr val="tx1"/>
              </a:solidFill>
            </a:rPr>
            <a:t> </a:t>
          </a:r>
          <a:r>
            <a:rPr lang="nb-NO" sz="2600" kern="1200" dirty="0" err="1" smtClean="0">
              <a:solidFill>
                <a:schemeClr val="tx1"/>
              </a:solidFill>
            </a:rPr>
            <a:t>voice</a:t>
          </a:r>
          <a:r>
            <a:rPr lang="nb-NO" sz="2600" kern="1200" dirty="0" smtClean="0">
              <a:solidFill>
                <a:schemeClr val="tx1"/>
              </a:solidFill>
            </a:rPr>
            <a:t>’</a:t>
          </a:r>
          <a:endParaRPr lang="nb-NO" sz="2600" kern="1200" dirty="0">
            <a:solidFill>
              <a:schemeClr val="tx1"/>
            </a:solidFill>
          </a:endParaRPr>
        </a:p>
      </dsp:txBody>
      <dsp:txXfrm>
        <a:off x="48550" y="50056"/>
        <a:ext cx="2673532" cy="897443"/>
      </dsp:txXfrm>
    </dsp:sp>
    <dsp:sp modelId="{DEC11E2B-B5C2-4374-856F-CD8C93A18C07}">
      <dsp:nvSpPr>
        <dsp:cNvPr id="0" name=""/>
        <dsp:cNvSpPr/>
      </dsp:nvSpPr>
      <dsp:spPr>
        <a:xfrm rot="5400000">
          <a:off x="4835598" y="-919734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En mal og metode for presentasjon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Aktiv sesjon, skrivetrening </a:t>
          </a:r>
          <a:endParaRPr lang="nb-NO" sz="2000" kern="1200" dirty="0"/>
        </a:p>
      </dsp:txBody>
      <dsp:txXfrm rot="-5400000">
        <a:off x="2770632" y="1184072"/>
        <a:ext cx="4886728" cy="717955"/>
      </dsp:txXfrm>
    </dsp:sp>
    <dsp:sp modelId="{8DBEDA7D-A45F-4539-9525-AC8A23E7DEAA}">
      <dsp:nvSpPr>
        <dsp:cNvPr id="0" name=""/>
        <dsp:cNvSpPr/>
      </dsp:nvSpPr>
      <dsp:spPr>
        <a:xfrm>
          <a:off x="52999" y="1013843"/>
          <a:ext cx="2770632" cy="99454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>
              <a:solidFill>
                <a:schemeClr val="tx1"/>
              </a:solidFill>
            </a:rPr>
            <a:t>‘My </a:t>
          </a:r>
          <a:r>
            <a:rPr lang="nb-NO" sz="2600" kern="1200" dirty="0" err="1" smtClean="0">
              <a:solidFill>
                <a:schemeClr val="tx1"/>
              </a:solidFill>
            </a:rPr>
            <a:t>presentation</a:t>
          </a:r>
          <a:r>
            <a:rPr lang="nb-NO" sz="2600" kern="1200" dirty="0" smtClean="0">
              <a:solidFill>
                <a:schemeClr val="tx1"/>
              </a:solidFill>
            </a:rPr>
            <a:t> AB123C’</a:t>
          </a:r>
          <a:endParaRPr lang="nb-NO" sz="2600" kern="1200" dirty="0"/>
        </a:p>
      </dsp:txBody>
      <dsp:txXfrm>
        <a:off x="101549" y="1062393"/>
        <a:ext cx="2673532" cy="897443"/>
      </dsp:txXfrm>
    </dsp:sp>
    <dsp:sp modelId="{6CBE558D-58CD-415C-BD7F-4083575D1EB6}">
      <dsp:nvSpPr>
        <dsp:cNvPr id="0" name=""/>
        <dsp:cNvSpPr/>
      </dsp:nvSpPr>
      <dsp:spPr>
        <a:xfrm rot="5400000">
          <a:off x="4835598" y="124537"/>
          <a:ext cx="79563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Posterdesign &amp; </a:t>
          </a:r>
          <a:r>
            <a:rPr lang="nb-NO" sz="2000" kern="1200" dirty="0" err="1" smtClean="0"/>
            <a:t>komunikasjon</a:t>
          </a:r>
          <a:endParaRPr lang="nb-N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000" kern="1200" dirty="0" smtClean="0"/>
            <a:t>Hvordan bruke visuelle elementer</a:t>
          </a:r>
          <a:endParaRPr lang="nb-NO" sz="2000" kern="1200" dirty="0"/>
        </a:p>
      </dsp:txBody>
      <dsp:txXfrm rot="-5400000">
        <a:off x="2770632" y="2228343"/>
        <a:ext cx="4886728" cy="717955"/>
      </dsp:txXfrm>
    </dsp:sp>
    <dsp:sp modelId="{D643DF44-8A12-43BF-A889-CF3A13385995}">
      <dsp:nvSpPr>
        <dsp:cNvPr id="0" name=""/>
        <dsp:cNvSpPr/>
      </dsp:nvSpPr>
      <dsp:spPr>
        <a:xfrm>
          <a:off x="0" y="2090049"/>
          <a:ext cx="2770632" cy="994543"/>
        </a:xfrm>
        <a:prstGeom prst="roundRect">
          <a:avLst/>
        </a:prstGeom>
        <a:solidFill>
          <a:srgbClr val="9C5A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>
              <a:solidFill>
                <a:schemeClr val="tx1"/>
              </a:solidFill>
            </a:rPr>
            <a:t>‘Magic poster </a:t>
          </a:r>
          <a:r>
            <a:rPr lang="nb-NO" sz="2600" kern="1200" dirty="0" err="1" smtClean="0">
              <a:solidFill>
                <a:schemeClr val="tx1"/>
              </a:solidFill>
            </a:rPr>
            <a:t>hour</a:t>
          </a:r>
          <a:r>
            <a:rPr lang="nb-NO" sz="2600" kern="1200" dirty="0" smtClean="0">
              <a:solidFill>
                <a:schemeClr val="tx1"/>
              </a:solidFill>
            </a:rPr>
            <a:t>’</a:t>
          </a:r>
          <a:endParaRPr lang="nb-NO" sz="2600" kern="1200" dirty="0">
            <a:solidFill>
              <a:schemeClr val="tx1"/>
            </a:solidFill>
          </a:endParaRPr>
        </a:p>
      </dsp:txBody>
      <dsp:txXfrm>
        <a:off x="48550" y="2138599"/>
        <a:ext cx="2673532" cy="897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2578D1-3926-ED4E-BB94-6AF1AA98CD45}" type="datetime1">
              <a:rPr lang="nb-NO"/>
              <a:pPr>
                <a:defRPr/>
              </a:pPr>
              <a:t>10.06.2019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D078DD-290C-D848-910C-CC62E9A8291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570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B3F14B-4612-C74D-AD14-F3C362E34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32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F1C41-46C7-443F-B033-12BDEC49CA1F}" type="slidenum">
              <a:rPr lang="nb-NO" smtClean="0"/>
              <a:pPr/>
              <a:t>20</a:t>
            </a:fld>
            <a:endParaRPr lang="nb-NO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714500"/>
            <a:ext cx="7543800" cy="85725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2571750"/>
            <a:ext cx="7543800" cy="13144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686300"/>
            <a:ext cx="480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CFBC-AE1E-B840-80AD-3CC76D78F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628650"/>
            <a:ext cx="1924050" cy="3943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28650"/>
            <a:ext cx="5619750" cy="3943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686300"/>
            <a:ext cx="480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E1BA-AB0B-6D4E-B79C-81D1B359C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B979-D69E-494E-9AA1-FF4C39F5A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0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686300"/>
            <a:ext cx="480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5B5E-4E18-A24F-9EC5-ED4EC77FD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686300"/>
            <a:ext cx="480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4AE4-7264-7149-8C5D-38D1C10B8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85900"/>
            <a:ext cx="37719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7719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686300"/>
            <a:ext cx="480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CC73-3729-8547-A107-ECD8E99AF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686300"/>
            <a:ext cx="480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3315-9DFA-FF42-AC28-C434FB2FA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686300"/>
            <a:ext cx="480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9A56-3D92-A24B-88E5-6F9994AC4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686300"/>
            <a:ext cx="480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7A5D-B03F-B546-964C-ED22A5E7C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686300"/>
            <a:ext cx="480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3CCB-2AAD-F543-A3EC-CA61D7022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686300"/>
            <a:ext cx="480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3DBB-C5FD-A340-A481-848251BCE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28650"/>
            <a:ext cx="7696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85900"/>
            <a:ext cx="7696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4686300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1DA67D80-87C0-224A-8FF7-9DE8C36B1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iO_UBREAL_A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1" y="171450"/>
            <a:ext cx="2619375" cy="2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248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>
                <a:solidFill>
                  <a:srgbClr val="9C5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Modulpakke </a:t>
            </a:r>
            <a:r>
              <a:rPr lang="nb-NO" dirty="0">
                <a:solidFill>
                  <a:srgbClr val="9C5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undervisning i profesjonell kompetanse på masternivå: </a:t>
            </a:r>
            <a:r>
              <a:rPr lang="nb-NO" dirty="0" smtClean="0">
                <a:solidFill>
                  <a:srgbClr val="9C5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 smtClean="0">
                <a:solidFill>
                  <a:srgbClr val="9C5A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800" b="0" i="1" dirty="0" smtClean="0">
                <a:solidFill>
                  <a:srgbClr val="9C5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nb-NO" sz="1800" b="0" i="1" dirty="0">
                <a:solidFill>
                  <a:srgbClr val="9C5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undervisningseksempel fra </a:t>
            </a:r>
            <a:r>
              <a:rPr lang="nb-NO" sz="1800" b="0" i="1" dirty="0" smtClean="0">
                <a:solidFill>
                  <a:srgbClr val="9C5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Realfagsbiblioteket</a:t>
            </a:r>
            <a:r>
              <a:rPr lang="nb-NO" sz="1800" b="0" i="1" dirty="0" smtClean="0">
                <a:solidFill>
                  <a:srgbClr val="9C5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700" b="0" i="1" dirty="0" smtClean="0">
                <a:solidFill>
                  <a:srgbClr val="9C5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700" b="0" i="1" dirty="0" smtClean="0">
                <a:solidFill>
                  <a:srgbClr val="9C5A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b="0" i="1" dirty="0">
              <a:solidFill>
                <a:srgbClr val="9C5A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7" name="Picture 3" descr="U:\felles\bilder\Simen Kjellin\20170706 - Studiesamling\IMG_02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5" b="17109"/>
          <a:stretch/>
        </p:blipFill>
        <p:spPr bwMode="auto">
          <a:xfrm>
            <a:off x="-120876" y="1524288"/>
            <a:ext cx="9301388" cy="36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1059582"/>
            <a:ext cx="8211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Tone C. </a:t>
            </a:r>
            <a:r>
              <a:rPr lang="nb-N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Gadmar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, Heidi </a:t>
            </a:r>
            <a:r>
              <a:rPr lang="nb-N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Konestabo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, Karoline Moe,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Edina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Pózer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Realfagsbiblioteket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UiO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Virak 2019-06-14</a:t>
            </a:r>
            <a:endParaRPr lang="nb-NO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526530"/>
            <a:ext cx="9735356" cy="3806918"/>
          </a:xfrm>
          <a:prstGeom prst="rect">
            <a:avLst/>
          </a:prstGeom>
        </p:spPr>
      </p:pic>
      <p:pic>
        <p:nvPicPr>
          <p:cNvPr id="9" name="Picture 2" descr="U:\felles\LogoerUiO\UREAL\UB-Realfagsbiblioteket\Bokmål-Nynorsk\UiO_UBREAL_Segl_A_cmyk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3960"/>
            <a:ext cx="3002280" cy="5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4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«Smakebiter» fra seks seminardager 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 smtClean="0"/>
              <a:t>Pilotstudien:</a:t>
            </a:r>
          </a:p>
          <a:p>
            <a:r>
              <a:rPr lang="nb-NO" sz="2400" dirty="0" smtClean="0"/>
              <a:t>1</a:t>
            </a:r>
            <a:r>
              <a:rPr lang="nb-NO" sz="2400" dirty="0"/>
              <a:t>. og 2. </a:t>
            </a:r>
            <a:r>
              <a:rPr lang="nb-NO" sz="2400" dirty="0" smtClean="0"/>
              <a:t>semester</a:t>
            </a:r>
          </a:p>
          <a:p>
            <a:r>
              <a:rPr lang="nb-NO" sz="2400" dirty="0" smtClean="0"/>
              <a:t>Høst 2018 og vår 2019</a:t>
            </a:r>
          </a:p>
          <a:p>
            <a:r>
              <a:rPr lang="nb-NO" sz="2400" dirty="0" smtClean="0"/>
              <a:t>Undervisningsspråk engelsk</a:t>
            </a:r>
          </a:p>
          <a:p>
            <a:r>
              <a:rPr lang="nb-NO" sz="2400" dirty="0" smtClean="0"/>
              <a:t>Masterprogrammene </a:t>
            </a:r>
          </a:p>
          <a:p>
            <a:pPr lvl="1"/>
            <a:r>
              <a:rPr lang="nb-NO" dirty="0" smtClean="0"/>
              <a:t>Kjemi</a:t>
            </a:r>
          </a:p>
          <a:p>
            <a:pPr lvl="1"/>
            <a:r>
              <a:rPr lang="nb-NO" dirty="0" smtClean="0"/>
              <a:t>Materialvitenskap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6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1.1 ‘</a:t>
            </a:r>
            <a:r>
              <a:rPr lang="nb-NO" dirty="0" err="1" smtClean="0"/>
              <a:t>Building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’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46642"/>
              </p:ext>
            </p:extLst>
          </p:nvPr>
        </p:nvGraphicFramePr>
        <p:xfrm>
          <a:off x="990600" y="1485900"/>
          <a:ext cx="76962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2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1.2 ‘</a:t>
            </a:r>
            <a:r>
              <a:rPr lang="nb-NO" dirty="0" err="1" smtClean="0"/>
              <a:t>Experimental</a:t>
            </a:r>
            <a:r>
              <a:rPr lang="nb-NO" dirty="0" smtClean="0"/>
              <a:t> </a:t>
            </a:r>
            <a:r>
              <a:rPr lang="nb-NO" dirty="0" err="1" smtClean="0"/>
              <a:t>documentation</a:t>
            </a:r>
            <a:r>
              <a:rPr lang="nb-NO" dirty="0" smtClean="0"/>
              <a:t>’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44827"/>
              </p:ext>
            </p:extLst>
          </p:nvPr>
        </p:nvGraphicFramePr>
        <p:xfrm>
          <a:off x="990600" y="1485900"/>
          <a:ext cx="76962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3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1.3 ‘This is my </a:t>
            </a:r>
            <a:r>
              <a:rPr lang="nb-NO" dirty="0" err="1" smtClean="0"/>
              <a:t>project</a:t>
            </a:r>
            <a:r>
              <a:rPr lang="nb-NO" dirty="0" smtClean="0"/>
              <a:t>’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243599"/>
              </p:ext>
            </p:extLst>
          </p:nvPr>
        </p:nvGraphicFramePr>
        <p:xfrm>
          <a:off x="990600" y="1485900"/>
          <a:ext cx="76962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3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</a:t>
            </a:r>
            <a:r>
              <a:rPr lang="nb-NO" dirty="0" smtClean="0"/>
              <a:t>.1 ‘</a:t>
            </a:r>
            <a:r>
              <a:rPr lang="en-US" dirty="0"/>
              <a:t>Exploring the scientific world</a:t>
            </a:r>
            <a:r>
              <a:rPr lang="nb-NO" dirty="0" smtClean="0"/>
              <a:t>’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937110"/>
              </p:ext>
            </p:extLst>
          </p:nvPr>
        </p:nvGraphicFramePr>
        <p:xfrm>
          <a:off x="990600" y="1485900"/>
          <a:ext cx="76962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3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2.2 ‘</a:t>
            </a:r>
            <a:r>
              <a:rPr lang="en-US" dirty="0"/>
              <a:t>Anatomy of the scientific writing</a:t>
            </a:r>
            <a:r>
              <a:rPr lang="nb-NO" dirty="0" smtClean="0"/>
              <a:t>’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890489"/>
              </p:ext>
            </p:extLst>
          </p:nvPr>
        </p:nvGraphicFramePr>
        <p:xfrm>
          <a:off x="990600" y="1485900"/>
          <a:ext cx="76962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3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2.3 ‘</a:t>
            </a:r>
            <a:r>
              <a:rPr lang="en-US" dirty="0"/>
              <a:t>So you’re going to a conference?</a:t>
            </a:r>
            <a:r>
              <a:rPr lang="nb-NO" dirty="0" smtClean="0"/>
              <a:t>’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604982"/>
              </p:ext>
            </p:extLst>
          </p:nvPr>
        </p:nvGraphicFramePr>
        <p:xfrm>
          <a:off x="990600" y="1485900"/>
          <a:ext cx="76962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4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Veien videre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smtClean="0"/>
              <a:t>3.semester;</a:t>
            </a:r>
          </a:p>
          <a:p>
            <a:r>
              <a:rPr lang="nb-NO" sz="2400" dirty="0" smtClean="0"/>
              <a:t>Videreutbygging </a:t>
            </a:r>
          </a:p>
          <a:p>
            <a:r>
              <a:rPr lang="nb-NO" sz="2400" dirty="0" smtClean="0"/>
              <a:t>Etikk, fusk i forskning</a:t>
            </a:r>
          </a:p>
          <a:p>
            <a:r>
              <a:rPr lang="nb-NO" sz="2400" dirty="0" smtClean="0"/>
              <a:t>Enkel </a:t>
            </a:r>
            <a:r>
              <a:rPr lang="nb-NO" sz="2400" dirty="0" err="1" smtClean="0"/>
              <a:t>bibliometri</a:t>
            </a:r>
            <a:endParaRPr lang="nb-NO" sz="2400" dirty="0" smtClean="0"/>
          </a:p>
          <a:p>
            <a:r>
              <a:rPr lang="nb-NO" sz="2400" dirty="0" smtClean="0"/>
              <a:t>Forsknings-Norge</a:t>
            </a:r>
          </a:p>
          <a:p>
            <a:r>
              <a:rPr lang="nb-NO" sz="2400" dirty="0" smtClean="0"/>
              <a:t>Profesjon, rolle &amp; forventninger</a:t>
            </a:r>
            <a:endParaRPr lang="nb-NO" sz="24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dirty="0" smtClean="0"/>
              <a:t>4.semester;</a:t>
            </a:r>
          </a:p>
          <a:p>
            <a:r>
              <a:rPr lang="nb-NO" sz="2400" dirty="0" smtClean="0"/>
              <a:t>Mye praktisk workshop</a:t>
            </a:r>
          </a:p>
          <a:p>
            <a:r>
              <a:rPr lang="nb-NO" sz="2400" dirty="0" smtClean="0"/>
              <a:t>Masteroppgave i fokus</a:t>
            </a:r>
          </a:p>
          <a:p>
            <a:r>
              <a:rPr lang="nb-NO" sz="2400" dirty="0" smtClean="0"/>
              <a:t>Skrive &amp; referere</a:t>
            </a:r>
          </a:p>
          <a:p>
            <a:r>
              <a:rPr lang="nb-NO" sz="2400" dirty="0" smtClean="0"/>
              <a:t>«</a:t>
            </a:r>
            <a:r>
              <a:rPr lang="nb-NO" sz="2400" dirty="0" err="1" smtClean="0"/>
              <a:t>Search</a:t>
            </a:r>
            <a:r>
              <a:rPr lang="nb-NO" sz="2400" dirty="0" smtClean="0"/>
              <a:t> &amp; </a:t>
            </a:r>
            <a:r>
              <a:rPr lang="nb-NO" sz="2400" dirty="0" err="1" smtClean="0"/>
              <a:t>rescue</a:t>
            </a:r>
            <a:r>
              <a:rPr lang="nb-NO" sz="2400" dirty="0" smtClean="0"/>
              <a:t>»</a:t>
            </a:r>
          </a:p>
          <a:p>
            <a:r>
              <a:rPr lang="nb-NO" sz="2400" dirty="0" smtClean="0"/>
              <a:t>Synlighet og </a:t>
            </a:r>
            <a:r>
              <a:rPr lang="nb-NO" sz="2400" dirty="0" err="1" smtClean="0"/>
              <a:t>impact</a:t>
            </a:r>
            <a:endParaRPr lang="nb-NO" sz="2400" dirty="0" smtClean="0"/>
          </a:p>
          <a:p>
            <a:r>
              <a:rPr lang="nb-NO" sz="2400" dirty="0" smtClean="0"/>
              <a:t>Ut og søke tjeneste?</a:t>
            </a:r>
            <a:endParaRPr lang="nb-NO" sz="24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2CC73-3729-8547-A107-ECD8E99AFE7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Evaluering: Hva sier studentene?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8928651"/>
              </p:ext>
            </p:extLst>
          </p:nvPr>
        </p:nvGraphicFramePr>
        <p:xfrm>
          <a:off x="4648200" y="1491632"/>
          <a:ext cx="3810000" cy="309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solidFill>
                            <a:schemeClr val="tx1"/>
                          </a:solidFill>
                          <a:effectLst/>
                        </a:rPr>
                        <a:t>Theory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 (1-6)</a:t>
                      </a:r>
                      <a:endParaRPr lang="nb-NO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668" marR="44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668" marR="44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solidFill>
                            <a:schemeClr val="tx1"/>
                          </a:solidFill>
                          <a:effectLst/>
                        </a:rPr>
                        <a:t>Discussion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 (1-6)</a:t>
                      </a:r>
                      <a:endParaRPr lang="nb-NO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668" marR="44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668" marR="44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solidFill>
                            <a:schemeClr val="tx1"/>
                          </a:solidFill>
                          <a:effectLst/>
                        </a:rPr>
                        <a:t>Hands-on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 (1-6)</a:t>
                      </a:r>
                      <a:endParaRPr lang="nb-NO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668" marR="44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668" marR="44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</a:tr>
              <a:tr h="17693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solidFill>
                            <a:schemeClr val="tx1"/>
                          </a:solidFill>
                          <a:effectLst/>
                        </a:rPr>
                        <a:t>Comments</a:t>
                      </a: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nb-NO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668" marR="44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BB979-D69E-494E-9AA1-FF4C39F5A1A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32721198"/>
              </p:ext>
            </p:extLst>
          </p:nvPr>
        </p:nvGraphicFramePr>
        <p:xfrm>
          <a:off x="683568" y="1419622"/>
          <a:ext cx="3888432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81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treasury of knowledge …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r>
              <a:rPr lang="en-US" sz="2400" i="1" dirty="0" smtClean="0"/>
              <a:t>"If I have seen further, it is by standing on the </a:t>
            </a:r>
          </a:p>
          <a:p>
            <a:pPr algn="ctr" eaLnBrk="1" hangingPunct="1">
              <a:buFontTx/>
              <a:buNone/>
            </a:pPr>
            <a:r>
              <a:rPr lang="en-US" sz="2400" i="1" dirty="0" smtClean="0"/>
              <a:t>shoulders of giants." Sir </a:t>
            </a:r>
            <a:r>
              <a:rPr lang="en-US" sz="2400" i="1" dirty="0" err="1" smtClean="0"/>
              <a:t>Isac</a:t>
            </a:r>
            <a:r>
              <a:rPr lang="en-US" sz="2400" i="1" dirty="0" smtClean="0"/>
              <a:t> Newton 1675</a:t>
            </a:r>
          </a:p>
          <a:p>
            <a:pPr algn="ctr" eaLnBrk="1" hangingPunct="1">
              <a:buFontTx/>
              <a:buNone/>
            </a:pPr>
            <a:endParaRPr lang="en-US" sz="2400" i="1" dirty="0" smtClean="0"/>
          </a:p>
          <a:p>
            <a:pPr algn="ctr" eaLnBrk="1" hangingPunct="1">
              <a:buFontTx/>
              <a:buNone/>
            </a:pPr>
            <a:r>
              <a:rPr lang="en-US" sz="2400" i="1" dirty="0" smtClean="0"/>
              <a:t> </a:t>
            </a:r>
            <a:r>
              <a:rPr lang="en-US" sz="1600" i="1" dirty="0" smtClean="0"/>
              <a:t>(or quoted from philosopher Bernard of Chartres in the twelfth century)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2CC73-3729-8547-A107-ECD8E99AFE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0527"/>
            <a:ext cx="1584176" cy="237626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0527"/>
            <a:ext cx="1584176" cy="237626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48" y="1695832"/>
            <a:ext cx="1579667" cy="210622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95832"/>
            <a:ext cx="1683053" cy="2244070"/>
          </a:xfrm>
          <a:prstGeom prst="rect">
            <a:avLst/>
          </a:prstGeom>
        </p:spPr>
      </p:pic>
      <p:sp>
        <p:nvSpPr>
          <p:cNvPr id="26" name="TekstSylinder 25"/>
          <p:cNvSpPr txBox="1"/>
          <p:nvPr/>
        </p:nvSpPr>
        <p:spPr>
          <a:xfrm>
            <a:off x="827584" y="290964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Heidi</a:t>
            </a:r>
            <a:r>
              <a:rPr lang="nb-NO" sz="1400" dirty="0"/>
              <a:t>;</a:t>
            </a:r>
            <a:r>
              <a:rPr lang="nb-NO" sz="1400" dirty="0" smtClean="0"/>
              <a:t> </a:t>
            </a:r>
          </a:p>
          <a:p>
            <a:r>
              <a:rPr lang="nb-NO" sz="1400" dirty="0" smtClean="0"/>
              <a:t>biolog</a:t>
            </a:r>
            <a:endParaRPr lang="nb-NO" sz="1400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2699789" y="1172612"/>
            <a:ext cx="168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Tone; </a:t>
            </a:r>
          </a:p>
          <a:p>
            <a:r>
              <a:rPr lang="nb-NO" sz="1400" dirty="0" smtClean="0"/>
              <a:t>kjemiker</a:t>
            </a:r>
            <a:endParaRPr lang="nb-NO" sz="1400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4716016" y="2909641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Edina</a:t>
            </a:r>
            <a:r>
              <a:rPr lang="nb-NO" sz="1400" dirty="0"/>
              <a:t>;</a:t>
            </a:r>
            <a:r>
              <a:rPr lang="nb-NO" sz="1400" dirty="0" smtClean="0"/>
              <a:t> </a:t>
            </a:r>
          </a:p>
          <a:p>
            <a:r>
              <a:rPr lang="nb-NO" sz="1400" dirty="0" smtClean="0"/>
              <a:t>geolog</a:t>
            </a:r>
            <a:endParaRPr lang="nb-NO" sz="1400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6613668" y="117261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Karoline; matematiker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17435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Kilder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1400" i="1" dirty="0"/>
              <a:t>Dave Catchpole, </a:t>
            </a:r>
            <a:r>
              <a:rPr lang="en-US" sz="1400" i="1" dirty="0" err="1"/>
              <a:t>wikimedia</a:t>
            </a:r>
            <a:r>
              <a:rPr lang="en-US" sz="1400" i="1" dirty="0"/>
              <a:t> </a:t>
            </a:r>
            <a:r>
              <a:rPr lang="en-US" sz="1400" i="1" dirty="0" smtClean="0"/>
              <a:t>commons</a:t>
            </a:r>
          </a:p>
          <a:p>
            <a:pPr>
              <a:lnSpc>
                <a:spcPct val="90000"/>
              </a:lnSpc>
              <a:buNone/>
            </a:pPr>
            <a:r>
              <a:rPr lang="en-US" sz="1400" i="1" dirty="0"/>
              <a:t>Erwin Schrödinger(1951): Science and Humanism, Cambridge</a:t>
            </a:r>
          </a:p>
          <a:p>
            <a:pPr>
              <a:lnSpc>
                <a:spcPct val="90000"/>
              </a:lnSpc>
              <a:buNone/>
            </a:pPr>
            <a:r>
              <a:rPr lang="en-US" sz="1400" i="1" dirty="0" smtClean="0"/>
              <a:t>Luc </a:t>
            </a:r>
            <a:r>
              <a:rPr lang="en-US" sz="1400" i="1" dirty="0" err="1"/>
              <a:t>Viatour</a:t>
            </a:r>
            <a:r>
              <a:rPr lang="en-US" sz="1400" i="1" dirty="0"/>
              <a:t>, </a:t>
            </a:r>
            <a:r>
              <a:rPr lang="en-US" sz="1400" i="1" dirty="0" err="1"/>
              <a:t>wikimedia</a:t>
            </a:r>
            <a:r>
              <a:rPr lang="en-US" sz="1400" i="1" dirty="0"/>
              <a:t> commons</a:t>
            </a:r>
            <a:endParaRPr lang="en-US" sz="1400" i="1" dirty="0" smtClean="0"/>
          </a:p>
          <a:p>
            <a:pPr>
              <a:lnSpc>
                <a:spcPct val="90000"/>
              </a:lnSpc>
              <a:buNone/>
            </a:pPr>
            <a:endParaRPr lang="en-US" sz="1400" i="1" dirty="0"/>
          </a:p>
          <a:p>
            <a:pPr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  <a:buNone/>
            </a:pPr>
            <a:endParaRPr lang="en-US" sz="1400" i="1" dirty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</a:t>
            </a:r>
            <a:r>
              <a:rPr lang="nb-NO" dirty="0" smtClean="0"/>
              <a:t>roblemløsere for morgendagen …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4462264" cy="3086100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Vi </a:t>
            </a:r>
            <a:r>
              <a:rPr lang="nb-NO" sz="2000" dirty="0" smtClean="0"/>
              <a:t>skal utdanne </a:t>
            </a:r>
            <a:r>
              <a:rPr lang="nb-NO" sz="2000" dirty="0"/>
              <a:t>kandidater som er godt rustet til å møte arbeidslivets forventninger til profesjonell kompetanse: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i="1" dirty="0" smtClean="0"/>
              <a:t>	Kunnskaper</a:t>
            </a:r>
            <a:endParaRPr lang="nb-NO" sz="2000" dirty="0"/>
          </a:p>
          <a:p>
            <a:pPr marL="0" indent="0">
              <a:buNone/>
            </a:pPr>
            <a:r>
              <a:rPr lang="nb-NO" sz="2000" i="1" dirty="0" smtClean="0"/>
              <a:t>	Ferdigheter</a:t>
            </a:r>
            <a:endParaRPr lang="nb-NO" sz="2000" dirty="0"/>
          </a:p>
          <a:p>
            <a:pPr marL="0" indent="0">
              <a:buNone/>
            </a:pPr>
            <a:r>
              <a:rPr lang="nb-NO" sz="2000" i="1" dirty="0" smtClean="0"/>
              <a:t>	Holdninger</a:t>
            </a:r>
            <a:endParaRPr lang="nb-NO" sz="2000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BB979-D69E-494E-9AA1-FF4C39F5A1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6" descr="Kompassrose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1779662"/>
            <a:ext cx="2448272" cy="2477075"/>
          </a:xfrm>
          <a:noFill/>
        </p:spPr>
      </p:pic>
    </p:spTree>
    <p:extLst>
      <p:ext uri="{BB962C8B-B14F-4D97-AF65-F5344CB8AC3E}">
        <p14:creationId xmlns:p14="http://schemas.microsoft.com/office/powerpoint/2010/main" val="6520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Generisk profesjonell kompetanse …?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sz="2400" dirty="0" smtClean="0"/>
              <a:t>Litteratursøk</a:t>
            </a:r>
          </a:p>
          <a:p>
            <a:r>
              <a:rPr lang="nb-NO" sz="2400" dirty="0" smtClean="0"/>
              <a:t>Dokumentasjon</a:t>
            </a:r>
          </a:p>
          <a:p>
            <a:r>
              <a:rPr lang="nb-NO" sz="2400" dirty="0" smtClean="0"/>
              <a:t>Skriving</a:t>
            </a:r>
          </a:p>
          <a:p>
            <a:r>
              <a:rPr lang="nb-NO" sz="2400" dirty="0" smtClean="0"/>
              <a:t>Presentasjon</a:t>
            </a:r>
          </a:p>
          <a:p>
            <a:r>
              <a:rPr lang="nb-NO" sz="2400" dirty="0" smtClean="0"/>
              <a:t>Sjangerforståelse</a:t>
            </a:r>
          </a:p>
          <a:p>
            <a:r>
              <a:rPr lang="nb-NO" sz="2400" dirty="0" smtClean="0"/>
              <a:t>Rolleforståelse</a:t>
            </a:r>
          </a:p>
          <a:p>
            <a:r>
              <a:rPr lang="nb-NO" sz="2400" dirty="0" smtClean="0"/>
              <a:t>Etikk</a:t>
            </a:r>
            <a:endParaRPr lang="nb-NO" sz="2400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828608"/>
              </p:ext>
            </p:extLst>
          </p:nvPr>
        </p:nvGraphicFramePr>
        <p:xfrm>
          <a:off x="4648200" y="1485900"/>
          <a:ext cx="38100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BB979-D69E-494E-9AA1-FF4C39F5A1A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 bygge seg selv inn i en sammenheng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en-US" sz="2000" i="1" dirty="0" smtClean="0"/>
          </a:p>
          <a:p>
            <a:pPr algn="ctr">
              <a:lnSpc>
                <a:spcPct val="90000"/>
              </a:lnSpc>
              <a:buNone/>
            </a:pPr>
            <a:r>
              <a:rPr lang="en-US" sz="2000" i="1" dirty="0" smtClean="0"/>
              <a:t>“</a:t>
            </a:r>
            <a:r>
              <a:rPr lang="en-US" sz="2000" i="1" dirty="0"/>
              <a:t>If you cannot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i="1" dirty="0"/>
              <a:t>– in the long run –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i="1" dirty="0"/>
              <a:t>tell everyone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i="1" dirty="0"/>
              <a:t>what you have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i="1" dirty="0"/>
              <a:t>been doing, your doing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i="1" dirty="0"/>
              <a:t>has been worthless”; </a:t>
            </a:r>
          </a:p>
          <a:p>
            <a:pPr algn="ctr">
              <a:lnSpc>
                <a:spcPct val="90000"/>
              </a:lnSpc>
              <a:buNone/>
            </a:pPr>
            <a:endParaRPr lang="en-US" sz="1600" i="1" dirty="0"/>
          </a:p>
          <a:p>
            <a:pPr algn="ctr">
              <a:lnSpc>
                <a:spcPct val="90000"/>
              </a:lnSpc>
              <a:buNone/>
            </a:pPr>
            <a:r>
              <a:rPr lang="en-US" sz="1600" i="1" dirty="0"/>
              <a:t>Erwin Schrödinger, 1951</a:t>
            </a:r>
          </a:p>
          <a:p>
            <a:pPr algn="ctr">
              <a:buNone/>
            </a:pPr>
            <a:endParaRPr lang="en-US" sz="2000" i="1" dirty="0" smtClean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BB979-D69E-494E-9AA1-FF4C39F5A1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810000" cy="2857500"/>
          </a:xfrm>
        </p:spPr>
      </p:pic>
      <p:sp>
        <p:nvSpPr>
          <p:cNvPr id="8" name="Rektangel 7"/>
          <p:cNvSpPr/>
          <p:nvPr/>
        </p:nvSpPr>
        <p:spPr>
          <a:xfrm>
            <a:off x="4644009" y="4515966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/>
              <a:t>Foto</a:t>
            </a:r>
            <a:r>
              <a:rPr lang="en-US" sz="1200" i="1" dirty="0" smtClean="0"/>
              <a:t>; Dave Catchpole, </a:t>
            </a:r>
            <a:r>
              <a:rPr lang="en-US" sz="1200" i="1" dirty="0" err="1" smtClean="0"/>
              <a:t>wikimedia</a:t>
            </a:r>
            <a:r>
              <a:rPr lang="en-US" sz="1200" i="1" dirty="0" smtClean="0"/>
              <a:t> commons 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12437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3518"/>
            <a:ext cx="7696200" cy="936104"/>
          </a:xfrm>
        </p:spPr>
        <p:txBody>
          <a:bodyPr/>
          <a:lstStyle/>
          <a:p>
            <a:r>
              <a:rPr lang="nb-NO" sz="2000" dirty="0" err="1" smtClean="0"/>
              <a:t>Claim</a:t>
            </a:r>
            <a:r>
              <a:rPr lang="nb-NO" sz="2000" dirty="0" smtClean="0"/>
              <a:t>: ”The Hg </a:t>
            </a:r>
            <a:r>
              <a:rPr lang="nb-NO" sz="2000" dirty="0" err="1" smtClean="0"/>
              <a:t>level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freshwater</a:t>
            </a:r>
            <a:r>
              <a:rPr lang="nb-NO" sz="2000" dirty="0" smtClean="0"/>
              <a:t> </a:t>
            </a:r>
            <a:r>
              <a:rPr lang="nb-NO" sz="2000" dirty="0" err="1" smtClean="0"/>
              <a:t>fish</a:t>
            </a:r>
            <a:r>
              <a:rPr lang="nb-NO" sz="2000" dirty="0" smtClean="0"/>
              <a:t> is </a:t>
            </a:r>
            <a:r>
              <a:rPr lang="nb-NO" sz="2000" dirty="0" err="1" smtClean="0"/>
              <a:t>increasing</a:t>
            </a:r>
            <a:r>
              <a:rPr lang="nb-NO" sz="2000" dirty="0" smtClean="0"/>
              <a:t>”</a:t>
            </a:r>
            <a:endParaRPr lang="nb-NO" sz="2000" dirty="0"/>
          </a:p>
        </p:txBody>
      </p:sp>
      <p:pic>
        <p:nvPicPr>
          <p:cNvPr id="5" name="Content Placeholder 4" descr="Gjedde-Wikimedia-Brochet_Luc_Viatour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03598"/>
            <a:ext cx="6625713" cy="339447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ktangel 5"/>
          <p:cNvSpPr/>
          <p:nvPr/>
        </p:nvSpPr>
        <p:spPr>
          <a:xfrm>
            <a:off x="1115616" y="4654465"/>
            <a:ext cx="3816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/>
              <a:t>Foto</a:t>
            </a:r>
            <a:r>
              <a:rPr lang="en-US" sz="1200" i="1" dirty="0" smtClean="0"/>
              <a:t>; Luc </a:t>
            </a:r>
            <a:r>
              <a:rPr lang="en-US" sz="1200" i="1" dirty="0" err="1" smtClean="0"/>
              <a:t>Viatour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wikimedia</a:t>
            </a:r>
            <a:r>
              <a:rPr lang="en-US" sz="1200" i="1" dirty="0" smtClean="0"/>
              <a:t> commons 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9346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Modulpakke for </a:t>
            </a:r>
            <a:r>
              <a:rPr lang="nb-NO" dirty="0" err="1" smtClean="0"/>
              <a:t>masterprogramene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b-NO" sz="2400" dirty="0"/>
              <a:t>Fem gjennomgående prinsipper</a:t>
            </a:r>
            <a:r>
              <a:rPr lang="nb-NO" sz="2400" dirty="0" smtClean="0"/>
              <a:t>:</a:t>
            </a:r>
          </a:p>
          <a:p>
            <a:pPr marL="0" lvl="0" indent="0">
              <a:buNone/>
            </a:pPr>
            <a:endParaRPr lang="nb-NO" sz="2400" dirty="0" smtClean="0"/>
          </a:p>
          <a:p>
            <a:pPr lvl="0"/>
            <a:r>
              <a:rPr lang="nb-NO" sz="2400" dirty="0" smtClean="0"/>
              <a:t>Tilknyttet </a:t>
            </a:r>
            <a:r>
              <a:rPr lang="nb-NO" sz="2400" dirty="0"/>
              <a:t>egen faglige kontekst</a:t>
            </a:r>
          </a:p>
          <a:p>
            <a:pPr lvl="0"/>
            <a:r>
              <a:rPr lang="nb-NO" sz="2400" dirty="0"/>
              <a:t>S</a:t>
            </a:r>
            <a:r>
              <a:rPr lang="nb-NO" sz="2400" dirty="0" smtClean="0"/>
              <a:t>amme tema </a:t>
            </a:r>
            <a:r>
              <a:rPr lang="nb-NO" sz="2400" dirty="0"/>
              <a:t>ved </a:t>
            </a:r>
            <a:r>
              <a:rPr lang="nb-NO" sz="2400" dirty="0" smtClean="0"/>
              <a:t>flere ganger</a:t>
            </a:r>
            <a:endParaRPr lang="nb-NO" sz="2400" dirty="0"/>
          </a:p>
          <a:p>
            <a:pPr lvl="0"/>
            <a:r>
              <a:rPr lang="nb-NO" sz="2400" dirty="0" smtClean="0"/>
              <a:t>Tilknyttet </a:t>
            </a:r>
            <a:r>
              <a:rPr lang="nb-NO" sz="2400" dirty="0"/>
              <a:t>til konkrete </a:t>
            </a:r>
            <a:r>
              <a:rPr lang="nb-NO" sz="2400" dirty="0" smtClean="0"/>
              <a:t>oppgaver</a:t>
            </a:r>
            <a:endParaRPr lang="nb-NO" sz="2400" dirty="0"/>
          </a:p>
          <a:p>
            <a:pPr lvl="0"/>
            <a:r>
              <a:rPr lang="nb-NO" sz="2400" dirty="0"/>
              <a:t>Støttes i </a:t>
            </a:r>
            <a:r>
              <a:rPr lang="nb-NO" sz="2400" dirty="0" smtClean="0"/>
              <a:t>individuell utviklingen</a:t>
            </a:r>
            <a:endParaRPr lang="nb-NO" sz="2400" dirty="0"/>
          </a:p>
          <a:p>
            <a:pPr lvl="0"/>
            <a:r>
              <a:rPr lang="nb-NO" sz="2400" dirty="0"/>
              <a:t>Få konstruktiv </a:t>
            </a:r>
            <a:r>
              <a:rPr lang="nb-NO" sz="2400" dirty="0" smtClean="0"/>
              <a:t>tilbakemelding</a:t>
            </a:r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35995504"/>
              </p:ext>
            </p:extLst>
          </p:nvPr>
        </p:nvGraphicFramePr>
        <p:xfrm>
          <a:off x="5796136" y="1491630"/>
          <a:ext cx="3071664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60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Modulpakke; Kjemi </a:t>
            </a:r>
            <a:r>
              <a:rPr lang="nb-NO" dirty="0"/>
              <a:t>-</a:t>
            </a:r>
            <a:r>
              <a:rPr lang="nb-NO" dirty="0" smtClean="0"/>
              <a:t> Materialvitenskap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b-NO" sz="2400" b="1" dirty="0" smtClean="0"/>
              <a:t>Instituttet er eier av programmene</a:t>
            </a:r>
          </a:p>
          <a:p>
            <a:r>
              <a:rPr lang="nb-NO" sz="2400" dirty="0"/>
              <a:t>Fire </a:t>
            </a:r>
            <a:r>
              <a:rPr lang="nb-NO" sz="2400" dirty="0" smtClean="0"/>
              <a:t>semesters masterprogram</a:t>
            </a:r>
          </a:p>
          <a:p>
            <a:r>
              <a:rPr lang="nb-NO" sz="2400" dirty="0" smtClean="0"/>
              <a:t>Tre seminarer per semester</a:t>
            </a:r>
          </a:p>
          <a:p>
            <a:r>
              <a:rPr lang="nb-NO" sz="2400" dirty="0" smtClean="0"/>
              <a:t>Heldags-seminarer 9-15</a:t>
            </a:r>
          </a:p>
          <a:p>
            <a:r>
              <a:rPr lang="nb-NO" sz="2400" dirty="0" smtClean="0"/>
              <a:t>Mest teori/plenum formiddag</a:t>
            </a:r>
          </a:p>
          <a:p>
            <a:r>
              <a:rPr lang="nb-NO" sz="2400" dirty="0" smtClean="0"/>
              <a:t>Mest aktivitet/prosjekt ettermiddag</a:t>
            </a:r>
          </a:p>
          <a:p>
            <a:r>
              <a:rPr lang="nb-NO" sz="2400" dirty="0" err="1" smtClean="0"/>
              <a:t>Semi</a:t>
            </a:r>
            <a:r>
              <a:rPr lang="nb-NO" sz="2400" dirty="0" smtClean="0"/>
              <a:t>-obligatorisk</a:t>
            </a:r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D5B5E-4E18-A24F-9EC5-ED4EC77FDB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9189490"/>
              </p:ext>
            </p:extLst>
          </p:nvPr>
        </p:nvGraphicFramePr>
        <p:xfrm>
          <a:off x="5796136" y="1491630"/>
          <a:ext cx="3071664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55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 enkle pedagogiske verktøy 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IGP for gruppearbeid</a:t>
            </a:r>
          </a:p>
          <a:p>
            <a:r>
              <a:rPr lang="nb-NO" sz="2400" dirty="0" smtClean="0"/>
              <a:t>Individuelt</a:t>
            </a:r>
          </a:p>
          <a:p>
            <a:r>
              <a:rPr lang="nb-NO" sz="2400" dirty="0" smtClean="0"/>
              <a:t>Gruppe</a:t>
            </a:r>
          </a:p>
          <a:p>
            <a:r>
              <a:rPr lang="nb-NO" sz="2400" dirty="0" smtClean="0"/>
              <a:t>Plenum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err="1" smtClean="0"/>
              <a:t>Two</a:t>
            </a:r>
            <a:r>
              <a:rPr lang="nb-NO" sz="2400" dirty="0" smtClean="0"/>
              <a:t> stars and a </a:t>
            </a:r>
            <a:r>
              <a:rPr lang="nb-NO" sz="2400" dirty="0" err="1" smtClean="0"/>
              <a:t>wish</a:t>
            </a:r>
            <a:r>
              <a:rPr lang="nb-NO" sz="2400" dirty="0" smtClean="0"/>
              <a:t>!</a:t>
            </a:r>
          </a:p>
          <a:p>
            <a:r>
              <a:rPr lang="nb-NO" sz="2400" dirty="0"/>
              <a:t>T</a:t>
            </a:r>
            <a:r>
              <a:rPr lang="nb-NO" sz="2400" dirty="0" smtClean="0"/>
              <a:t>ilbakemelding</a:t>
            </a:r>
          </a:p>
          <a:p>
            <a:r>
              <a:rPr lang="nb-NO" sz="2400" dirty="0" smtClean="0"/>
              <a:t>Peer </a:t>
            </a:r>
            <a:r>
              <a:rPr lang="nb-NO" sz="2400" dirty="0" err="1" smtClean="0"/>
              <a:t>review</a:t>
            </a:r>
            <a:endParaRPr lang="nb-NO" sz="2400" dirty="0" smtClean="0"/>
          </a:p>
          <a:p>
            <a:r>
              <a:rPr lang="nb-NO" sz="2400" dirty="0" smtClean="0"/>
              <a:t>Fagkultur</a:t>
            </a:r>
          </a:p>
          <a:p>
            <a:r>
              <a:rPr lang="nb-NO" sz="2400" dirty="0" smtClean="0"/>
              <a:t>Felles ansvar</a:t>
            </a:r>
          </a:p>
          <a:p>
            <a:pPr marL="0" indent="0">
              <a:buNone/>
            </a:pPr>
            <a:endParaRPr lang="nb-NO" sz="2400" dirty="0" smtClean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2CC73-3729-8547-A107-ECD8E99AFE7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41361"/>
      </p:ext>
    </p:extLst>
  </p:cSld>
  <p:clrMapOvr>
    <a:masterClrMapping/>
  </p:clrMapOvr>
</p:sld>
</file>

<file path=ppt/theme/theme1.xml><?xml version="1.0" encoding="utf-8"?>
<a:theme xmlns:a="http://schemas.openxmlformats.org/drawingml/2006/main" name="ub_realfag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ub_realfag2</Template>
  <TotalTime>4638</TotalTime>
  <Words>745</Words>
  <Application>Microsoft Office PowerPoint</Application>
  <PresentationFormat>Skjermfremvisning (16:9)</PresentationFormat>
  <Paragraphs>211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ub_realfag2</vt:lpstr>
      <vt:lpstr>Modulpakke for undervisning i profesjonell kompetanse på masternivå:  Et undervisningseksempel fra Realfagsbiblioteket  </vt:lpstr>
      <vt:lpstr>PowerPoint-presentasjon</vt:lpstr>
      <vt:lpstr>Problemløsere for morgendagen …</vt:lpstr>
      <vt:lpstr>Generisk profesjonell kompetanse …?</vt:lpstr>
      <vt:lpstr>Å bygge seg selv inn i en sammenheng</vt:lpstr>
      <vt:lpstr>Claim: ”The Hg level of freshwater fish is increasing”</vt:lpstr>
      <vt:lpstr>Modulpakke for masterprogramene</vt:lpstr>
      <vt:lpstr>Modulpakke; Kjemi - Materialvitenskap</vt:lpstr>
      <vt:lpstr>To enkle pedagogiske verktøy …</vt:lpstr>
      <vt:lpstr>«Smakebiter» fra seks seminardager </vt:lpstr>
      <vt:lpstr>1.1 ‘Building science’</vt:lpstr>
      <vt:lpstr>1.2 ‘Experimental documentation’</vt:lpstr>
      <vt:lpstr>1.3 ‘This is my project’</vt:lpstr>
      <vt:lpstr>2.1 ‘Exploring the scientific world’</vt:lpstr>
      <vt:lpstr>2.2 ‘Anatomy of the scientific writing’</vt:lpstr>
      <vt:lpstr>2.3 ‘So you’re going to a conference?’</vt:lpstr>
      <vt:lpstr>Veien videre</vt:lpstr>
      <vt:lpstr>Evaluering: Hva sier studentene?</vt:lpstr>
      <vt:lpstr>A treasury of knowledge … </vt:lpstr>
      <vt:lpstr>Kilder</vt:lpstr>
    </vt:vector>
  </TitlesOfParts>
  <Company>University of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Borse Haraldsen</dc:creator>
  <cp:lastModifiedBy>Tone Charlotte Gadmar</cp:lastModifiedBy>
  <cp:revision>262</cp:revision>
  <dcterms:created xsi:type="dcterms:W3CDTF">2015-08-20T11:22:39Z</dcterms:created>
  <dcterms:modified xsi:type="dcterms:W3CDTF">2019-06-10T13:04:58Z</dcterms:modified>
</cp:coreProperties>
</file>