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1"/>
  </p:notesMasterIdLst>
  <p:sldIdLst>
    <p:sldId id="314" r:id="rId2"/>
    <p:sldId id="258" r:id="rId3"/>
    <p:sldId id="259" r:id="rId4"/>
    <p:sldId id="260" r:id="rId5"/>
    <p:sldId id="261" r:id="rId6"/>
    <p:sldId id="323" r:id="rId7"/>
    <p:sldId id="315" r:id="rId8"/>
    <p:sldId id="324" r:id="rId9"/>
    <p:sldId id="263" r:id="rId10"/>
    <p:sldId id="262" r:id="rId11"/>
    <p:sldId id="264" r:id="rId12"/>
    <p:sldId id="292" r:id="rId13"/>
    <p:sldId id="306" r:id="rId14"/>
    <p:sldId id="307" r:id="rId15"/>
    <p:sldId id="308" r:id="rId16"/>
    <p:sldId id="309" r:id="rId17"/>
    <p:sldId id="272" r:id="rId18"/>
    <p:sldId id="318" r:id="rId19"/>
    <p:sldId id="317" r:id="rId20"/>
    <p:sldId id="316" r:id="rId21"/>
    <p:sldId id="312" r:id="rId22"/>
    <p:sldId id="310" r:id="rId23"/>
    <p:sldId id="311" r:id="rId24"/>
    <p:sldId id="278" r:id="rId25"/>
    <p:sldId id="326" r:id="rId26"/>
    <p:sldId id="320" r:id="rId27"/>
    <p:sldId id="325" r:id="rId28"/>
    <p:sldId id="286" r:id="rId29"/>
    <p:sldId id="305" r:id="rId3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91349" autoAdjust="0"/>
  </p:normalViewPr>
  <p:slideViewPr>
    <p:cSldViewPr snapToGrid="0">
      <p:cViewPr varScale="1">
        <p:scale>
          <a:sx n="49" d="100"/>
          <a:sy n="49" d="100"/>
        </p:scale>
        <p:origin x="84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Bibliotek%20-%20styring%20og%20ledelse\MAOPP\Survey\261218%20bearbetade%20data-105034-2018-12-15-1715-utf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B\tall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niversityofbergen-my.sharepoint.com/personal/karin_rydving_uib_no/Documents/Documents%20Karin/Master/040219%20procent%20bearbetade%20data-105034-2018-12-15-1715-utf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niversityofbergen-my.sharepoint.com/personal/karin_rydving_uib_no/Documents/Documents%20Karin/Master/040219%20procent%20bearbetade%20data-105034-2018-12-15-1715-utf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Bibliotek%20-%20styring%20og%20ledelse\MAOPP\Survey\231218%20bearbetade%20data-105034-2018-12-15-1715-utf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universityofbergen-my.sharepoint.com/personal/karin_rydving_uib_no/Documents/Documents%20Karin/Master/261218%20bearbetade%20data-105034-2018-12-15-1715-utf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Bibliotek%20-%20styring%20og%20ledelse\MAOPP\Survey\231218%20bearbetade%20data-105034-2018-12-15-1715-utf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39056789105607"/>
          <c:y val="2.9684873825272192E-3"/>
          <c:w val="0.73380719826122609"/>
          <c:h val="0.8865852051564520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'Tenopir fördelning frågor tema'!$A$13:$A$16</c:f>
              <c:strCache>
                <c:ptCount val="4"/>
                <c:pt idx="0">
                  <c:v>Tjänsteutbud</c:v>
                </c:pt>
                <c:pt idx="1">
                  <c:v>Ansvarsfördelning och kompetensutveckling</c:v>
                </c:pt>
                <c:pt idx="2">
                  <c:v>Samarbete</c:v>
                </c:pt>
                <c:pt idx="3">
                  <c:v>Strategi</c:v>
                </c:pt>
              </c:strCache>
            </c:strRef>
          </c:cat>
          <c:val>
            <c:numRef>
              <c:f>'Tenopir fördelning frågor tema'!$B$13:$B$16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05D-4BF1-9E63-4AC9440BC0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15417544"/>
        <c:axId val="415392944"/>
      </c:barChart>
      <c:valAx>
        <c:axId val="415392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15417544"/>
        <c:crosses val="autoZero"/>
        <c:crossBetween val="between"/>
      </c:valAx>
      <c:catAx>
        <c:axId val="4154175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153929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'Status og planer for forsknings'!$CD$42</c:f>
              <c:strCache>
                <c:ptCount val="1"/>
                <c:pt idx="0">
                  <c:v>Strongly agree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254-4445-A6CF-08335EF6494F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254-4445-A6CF-08335EF6494F}"/>
                </c:ext>
              </c:extLst>
            </c:dLbl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254-4445-A6CF-08335EF6494F}"/>
                </c:ext>
              </c:extLst>
            </c:dLbl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254-4445-A6CF-08335EF6494F}"/>
                </c:ext>
              </c:extLst>
            </c:dLbl>
            <c:dLbl>
              <c:idx val="4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254-4445-A6CF-08335EF649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'Status og planer for forsknings'!$CE$41:$CI$41</c:f>
              <c:strCache>
                <c:ptCount val="5"/>
                <c:pt idx="0">
                  <c:v>The library needs to offer research data services (RDS) to remain relevant to the institution.</c:v>
                </c:pt>
                <c:pt idx="1">
                  <c:v>Librarians should be stewards of all types of scholarship, including data sets.</c:v>
                </c:pt>
                <c:pt idx="2">
                  <c:v>Researchers at my institution will be at a competitive disadvantage for funds if the library does not provide research data services (RDS).</c:v>
                </c:pt>
                <c:pt idx="3">
                  <c:v>Losing data/data sets jeopardizes future scholarship.</c:v>
                </c:pt>
                <c:pt idx="4">
                  <c:v>The library may see decreased funding if it does not offer research data services (RDS).</c:v>
                </c:pt>
              </c:strCache>
            </c:strRef>
          </c:cat>
          <c:val>
            <c:numRef>
              <c:f>'Status og planer for forsknings'!$CE$42:$CI$42</c:f>
              <c:numCache>
                <c:formatCode>0.0\ %</c:formatCode>
                <c:ptCount val="5"/>
                <c:pt idx="0" formatCode="0%">
                  <c:v>0.5</c:v>
                </c:pt>
                <c:pt idx="1">
                  <c:v>0.42105263157894735</c:v>
                </c:pt>
                <c:pt idx="2">
                  <c:v>0.36842105263157893</c:v>
                </c:pt>
                <c:pt idx="3">
                  <c:v>0.21052631578947367</c:v>
                </c:pt>
                <c:pt idx="4">
                  <c:v>5.2631578947368418E-2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54-4445-A6CF-08335EF6494F}"/>
            </c:ext>
          </c:extLst>
        </c:ser>
        <c:ser>
          <c:idx val="1"/>
          <c:order val="1"/>
          <c:tx>
            <c:strRef>
              <c:f>'Status og planer for forsknings'!$CD$43</c:f>
              <c:strCache>
                <c:ptCount val="1"/>
                <c:pt idx="0">
                  <c:v>Somewhat agree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'Status og planer for forsknings'!$CE$41:$CI$41</c:f>
              <c:strCache>
                <c:ptCount val="5"/>
                <c:pt idx="0">
                  <c:v>The library needs to offer research data services (RDS) to remain relevant to the institution.</c:v>
                </c:pt>
                <c:pt idx="1">
                  <c:v>Librarians should be stewards of all types of scholarship, including data sets.</c:v>
                </c:pt>
                <c:pt idx="2">
                  <c:v>Researchers at my institution will be at a competitive disadvantage for funds if the library does not provide research data services (RDS).</c:v>
                </c:pt>
                <c:pt idx="3">
                  <c:v>Losing data/data sets jeopardizes future scholarship.</c:v>
                </c:pt>
                <c:pt idx="4">
                  <c:v>The library may see decreased funding if it does not offer research data services (RDS).</c:v>
                </c:pt>
              </c:strCache>
            </c:strRef>
          </c:cat>
          <c:val>
            <c:numRef>
              <c:f>'Status og planer for forsknings'!$CE$43:$CI$43</c:f>
              <c:numCache>
                <c:formatCode>0.0\ %</c:formatCode>
                <c:ptCount val="5"/>
                <c:pt idx="0">
                  <c:v>0.27777777777777779</c:v>
                </c:pt>
                <c:pt idx="1">
                  <c:v>0.21052631578947367</c:v>
                </c:pt>
                <c:pt idx="2">
                  <c:v>0.42105263157894735</c:v>
                </c:pt>
                <c:pt idx="3">
                  <c:v>0.42105263157894735</c:v>
                </c:pt>
                <c:pt idx="4">
                  <c:v>0.21052631578947367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54-4445-A6CF-08335EF6494F}"/>
            </c:ext>
          </c:extLst>
        </c:ser>
        <c:ser>
          <c:idx val="2"/>
          <c:order val="2"/>
          <c:tx>
            <c:strRef>
              <c:f>'Status og planer for forsknings'!$CD$44</c:f>
              <c:strCache>
                <c:ptCount val="1"/>
                <c:pt idx="0">
                  <c:v>Neither agree nor disagree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'Status og planer for forsknings'!$CE$41:$CI$41</c:f>
              <c:strCache>
                <c:ptCount val="5"/>
                <c:pt idx="0">
                  <c:v>The library needs to offer research data services (RDS) to remain relevant to the institution.</c:v>
                </c:pt>
                <c:pt idx="1">
                  <c:v>Librarians should be stewards of all types of scholarship, including data sets.</c:v>
                </c:pt>
                <c:pt idx="2">
                  <c:v>Researchers at my institution will be at a competitive disadvantage for funds if the library does not provide research data services (RDS).</c:v>
                </c:pt>
                <c:pt idx="3">
                  <c:v>Losing data/data sets jeopardizes future scholarship.</c:v>
                </c:pt>
                <c:pt idx="4">
                  <c:v>The library may see decreased funding if it does not offer research data services (RDS).</c:v>
                </c:pt>
              </c:strCache>
            </c:strRef>
          </c:cat>
          <c:val>
            <c:numRef>
              <c:f>'Status og planer for forsknings'!$CE$44:$CI$44</c:f>
              <c:numCache>
                <c:formatCode>0.0\ %</c:formatCode>
                <c:ptCount val="5"/>
                <c:pt idx="0">
                  <c:v>0.1111111111111111</c:v>
                </c:pt>
                <c:pt idx="1">
                  <c:v>0.21052631578947367</c:v>
                </c:pt>
                <c:pt idx="2">
                  <c:v>5.2631578947368418E-2</c:v>
                </c:pt>
                <c:pt idx="3">
                  <c:v>0.21052631578947367</c:v>
                </c:pt>
                <c:pt idx="4">
                  <c:v>0.31578947368421051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254-4445-A6CF-08335EF6494F}"/>
            </c:ext>
          </c:extLst>
        </c:ser>
        <c:ser>
          <c:idx val="3"/>
          <c:order val="3"/>
          <c:tx>
            <c:strRef>
              <c:f>'Status og planer for forsknings'!$CD$45</c:f>
              <c:strCache>
                <c:ptCount val="1"/>
                <c:pt idx="0">
                  <c:v>Somewhat disagree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'Status og planer for forsknings'!$CE$41:$CI$41</c:f>
              <c:strCache>
                <c:ptCount val="5"/>
                <c:pt idx="0">
                  <c:v>The library needs to offer research data services (RDS) to remain relevant to the institution.</c:v>
                </c:pt>
                <c:pt idx="1">
                  <c:v>Librarians should be stewards of all types of scholarship, including data sets.</c:v>
                </c:pt>
                <c:pt idx="2">
                  <c:v>Researchers at my institution will be at a competitive disadvantage for funds if the library does not provide research data services (RDS).</c:v>
                </c:pt>
                <c:pt idx="3">
                  <c:v>Losing data/data sets jeopardizes future scholarship.</c:v>
                </c:pt>
                <c:pt idx="4">
                  <c:v>The library may see decreased funding if it does not offer research data services (RDS).</c:v>
                </c:pt>
              </c:strCache>
            </c:strRef>
          </c:cat>
          <c:val>
            <c:numRef>
              <c:f>'Status og planer for forsknings'!$CE$45:$CI$45</c:f>
              <c:numCache>
                <c:formatCode>0.0\ %</c:formatCode>
                <c:ptCount val="5"/>
                <c:pt idx="0">
                  <c:v>5.5555555555555552E-2</c:v>
                </c:pt>
                <c:pt idx="1">
                  <c:v>5.2631578947368418E-2</c:v>
                </c:pt>
                <c:pt idx="2">
                  <c:v>0.10526315789473684</c:v>
                </c:pt>
                <c:pt idx="4">
                  <c:v>0.26315789473684209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54-4445-A6CF-08335EF6494F}"/>
            </c:ext>
          </c:extLst>
        </c:ser>
        <c:ser>
          <c:idx val="4"/>
          <c:order val="4"/>
          <c:tx>
            <c:strRef>
              <c:f>'Status og planer for forsknings'!$CD$46</c:f>
              <c:strCache>
                <c:ptCount val="1"/>
                <c:pt idx="0">
                  <c:v>Strongly disagree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'Status og planer for forsknings'!$CE$41:$CI$41</c:f>
              <c:strCache>
                <c:ptCount val="5"/>
                <c:pt idx="0">
                  <c:v>The library needs to offer research data services (RDS) to remain relevant to the institution.</c:v>
                </c:pt>
                <c:pt idx="1">
                  <c:v>Librarians should be stewards of all types of scholarship, including data sets.</c:v>
                </c:pt>
                <c:pt idx="2">
                  <c:v>Researchers at my institution will be at a competitive disadvantage for funds if the library does not provide research data services (RDS).</c:v>
                </c:pt>
                <c:pt idx="3">
                  <c:v>Losing data/data sets jeopardizes future scholarship.</c:v>
                </c:pt>
                <c:pt idx="4">
                  <c:v>The library may see decreased funding if it does not offer research data services (RDS).</c:v>
                </c:pt>
              </c:strCache>
            </c:strRef>
          </c:cat>
          <c:val>
            <c:numRef>
              <c:f>'Status og planer for forsknings'!$CE$46:$CI$46</c:f>
              <c:numCache>
                <c:formatCode>General</c:formatCode>
                <c:ptCount val="5"/>
                <c:pt idx="4" formatCode="0.0\ %">
                  <c:v>0.10526315789473684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254-4445-A6CF-08335EF6494F}"/>
            </c:ext>
          </c:extLst>
        </c:ser>
        <c:ser>
          <c:idx val="5"/>
          <c:order val="5"/>
          <c:tx>
            <c:strRef>
              <c:f>'Status og planer for forsknings'!$CD$47</c:f>
              <c:strCache>
                <c:ptCount val="1"/>
                <c:pt idx="0">
                  <c:v>Don’t know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'Status og planer for forsknings'!$CE$41:$CI$41</c:f>
              <c:strCache>
                <c:ptCount val="5"/>
                <c:pt idx="0">
                  <c:v>The library needs to offer research data services (RDS) to remain relevant to the institution.</c:v>
                </c:pt>
                <c:pt idx="1">
                  <c:v>Librarians should be stewards of all types of scholarship, including data sets.</c:v>
                </c:pt>
                <c:pt idx="2">
                  <c:v>Researchers at my institution will be at a competitive disadvantage for funds if the library does not provide research data services (RDS).</c:v>
                </c:pt>
                <c:pt idx="3">
                  <c:v>Losing data/data sets jeopardizes future scholarship.</c:v>
                </c:pt>
                <c:pt idx="4">
                  <c:v>The library may see decreased funding if it does not offer research data services (RDS).</c:v>
                </c:pt>
              </c:strCache>
            </c:strRef>
          </c:cat>
          <c:val>
            <c:numRef>
              <c:f>'Status og planer for forsknings'!$CE$47:$CI$47</c:f>
              <c:numCache>
                <c:formatCode>0.0\ %</c:formatCode>
                <c:ptCount val="5"/>
                <c:pt idx="0">
                  <c:v>5.5555555555555552E-2</c:v>
                </c:pt>
                <c:pt idx="1">
                  <c:v>0.10526315789473684</c:v>
                </c:pt>
                <c:pt idx="2">
                  <c:v>5.2631578947368418E-2</c:v>
                </c:pt>
                <c:pt idx="3">
                  <c:v>0.15789473684210525</c:v>
                </c:pt>
                <c:pt idx="4">
                  <c:v>5.2631578947368418E-2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254-4445-A6CF-08335EF6494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92254488"/>
        <c:axId val="492254160"/>
      </c:barChart>
      <c:catAx>
        <c:axId val="492254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2254160"/>
        <c:crosses val="autoZero"/>
        <c:auto val="1"/>
        <c:lblAlgn val="ctr"/>
        <c:lblOffset val="100"/>
        <c:noMultiLvlLbl val="0"/>
      </c:catAx>
      <c:valAx>
        <c:axId val="49225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225448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'Ark1'!$H$2</c:f>
              <c:strCache>
                <c:ptCount val="1"/>
                <c:pt idx="0">
                  <c:v>Europeiska bibliotek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'Ark1'!$J$3:$J$10</c:f>
              <c:strCache>
                <c:ptCount val="8"/>
                <c:pt idx="0">
                  <c:v>Social sciences</c:v>
                </c:pt>
                <c:pt idx="1">
                  <c:v>Biological sciences</c:v>
                </c:pt>
                <c:pt idx="2">
                  <c:v>Engineering/computer sciences</c:v>
                </c:pt>
                <c:pt idx="3">
                  <c:v>Physical sciences</c:v>
                </c:pt>
                <c:pt idx="4">
                  <c:v>Humanities</c:v>
                </c:pt>
                <c:pt idx="5">
                  <c:v>Medical/health sciences</c:v>
                </c:pt>
                <c:pt idx="6">
                  <c:v>Fine arts</c:v>
                </c:pt>
                <c:pt idx="7">
                  <c:v>Other</c:v>
                </c:pt>
              </c:strCache>
            </c:strRef>
          </c:cat>
          <c:val>
            <c:numRef>
              <c:f>'Ark1'!$H$3:$H$10</c:f>
              <c:numCache>
                <c:formatCode>General</c:formatCode>
                <c:ptCount val="8"/>
                <c:pt idx="0">
                  <c:v>53.6</c:v>
                </c:pt>
                <c:pt idx="1">
                  <c:v>53.8</c:v>
                </c:pt>
                <c:pt idx="2">
                  <c:v>46.8</c:v>
                </c:pt>
                <c:pt idx="3">
                  <c:v>39.799999999999997</c:v>
                </c:pt>
                <c:pt idx="4">
                  <c:v>46.1</c:v>
                </c:pt>
                <c:pt idx="5">
                  <c:v>42.7</c:v>
                </c:pt>
                <c:pt idx="6">
                  <c:v>19.7</c:v>
                </c:pt>
                <c:pt idx="7">
                  <c:v>31.799999999999997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92-4036-B8E3-5EBACFE8846E}"/>
            </c:ext>
          </c:extLst>
        </c:ser>
        <c:ser>
          <c:idx val="1"/>
          <c:order val="1"/>
          <c:tx>
            <c:strRef>
              <c:f>'Ark1'!$I$2</c:f>
              <c:strCache>
                <c:ptCount val="1"/>
                <c:pt idx="0">
                  <c:v>UH-bibliotek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'Ark1'!$J$3:$J$10</c:f>
              <c:strCache>
                <c:ptCount val="8"/>
                <c:pt idx="0">
                  <c:v>Social sciences</c:v>
                </c:pt>
                <c:pt idx="1">
                  <c:v>Biological sciences</c:v>
                </c:pt>
                <c:pt idx="2">
                  <c:v>Engineering/computer sciences</c:v>
                </c:pt>
                <c:pt idx="3">
                  <c:v>Physical sciences</c:v>
                </c:pt>
                <c:pt idx="4">
                  <c:v>Humanities</c:v>
                </c:pt>
                <c:pt idx="5">
                  <c:v>Medical/health sciences</c:v>
                </c:pt>
                <c:pt idx="6">
                  <c:v>Fine arts</c:v>
                </c:pt>
                <c:pt idx="7">
                  <c:v>Other</c:v>
                </c:pt>
              </c:strCache>
            </c:strRef>
          </c:cat>
          <c:val>
            <c:numRef>
              <c:f>'Ark1'!$I$3:$I$10</c:f>
              <c:numCache>
                <c:formatCode>General</c:formatCode>
                <c:ptCount val="8"/>
                <c:pt idx="0">
                  <c:v>55.5</c:v>
                </c:pt>
                <c:pt idx="1">
                  <c:v>22.2</c:v>
                </c:pt>
                <c:pt idx="2">
                  <c:v>27.799999999999997</c:v>
                </c:pt>
                <c:pt idx="3">
                  <c:v>23.700000000000003</c:v>
                </c:pt>
                <c:pt idx="4">
                  <c:v>61.199999999999996</c:v>
                </c:pt>
                <c:pt idx="5">
                  <c:v>38.9</c:v>
                </c:pt>
                <c:pt idx="6">
                  <c:v>22.2</c:v>
                </c:pt>
                <c:pt idx="7">
                  <c:v>15.4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92-4036-B8E3-5EBACFE884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01068032"/>
        <c:axId val="301067704"/>
      </c:barChart>
      <c:catAx>
        <c:axId val="30106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01067704"/>
        <c:crosses val="autoZero"/>
        <c:auto val="1"/>
        <c:lblAlgn val="ctr"/>
        <c:lblOffset val="100"/>
        <c:noMultiLvlLbl val="0"/>
      </c:catAx>
      <c:valAx>
        <c:axId val="301067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0106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4"/>
          <c:order val="0"/>
          <c:tx>
            <c:strRef>
              <c:f>'Status og planer for forsknings'!$B$36</c:f>
              <c:strCache>
                <c:ptCount val="1"/>
                <c:pt idx="0">
                  <c:v>Yes, our library currently offers this service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'Status og planer for forsknings'!$C$31:$J$31</c:f>
              <c:strCache>
                <c:ptCount val="8"/>
                <c:pt idx="0">
                  <c:v>Providing support for finding and citing data/data sets</c:v>
                </c:pt>
                <c:pt idx="1">
                  <c:v>Consulting with academic staff or students on data management plans</c:v>
                </c:pt>
                <c:pt idx="2">
                  <c:v>Creating web guides and finding aids for data / data sets / data repositories</c:v>
                </c:pt>
                <c:pt idx="3">
                  <c:v>Training colleagues in your library, or across campus, on research data services (RDS)</c:v>
                </c:pt>
                <c:pt idx="4">
                  <c:v>Directly participating with researchers on a project (as a team member)</c:v>
                </c:pt>
                <c:pt idx="5">
                  <c:v>Outreach and collaboration with other research data services (RDS) providers either on or off campus</c:v>
                </c:pt>
                <c:pt idx="6">
                  <c:v>Discussing research data services (RDS) with other librarians, or other people on campus, or RDS professionals, on a semi-regular frequency</c:v>
                </c:pt>
                <c:pt idx="7">
                  <c:v>Involved in either policy development or strategic planning related to research data services (RDS)</c:v>
                </c:pt>
              </c:strCache>
            </c:strRef>
          </c:cat>
          <c:val>
            <c:numRef>
              <c:f>'Status og planer for forsknings'!$C$36:$J$36</c:f>
              <c:numCache>
                <c:formatCode>0%</c:formatCode>
                <c:ptCount val="8"/>
                <c:pt idx="0">
                  <c:v>0.26315789473684209</c:v>
                </c:pt>
                <c:pt idx="1">
                  <c:v>0.31578947368421051</c:v>
                </c:pt>
                <c:pt idx="2">
                  <c:v>0.31578947368421051</c:v>
                </c:pt>
                <c:pt idx="3">
                  <c:v>0.33333333333333331</c:v>
                </c:pt>
                <c:pt idx="4">
                  <c:v>0.36842105263157893</c:v>
                </c:pt>
                <c:pt idx="5">
                  <c:v>0.47368421052631576</c:v>
                </c:pt>
                <c:pt idx="6">
                  <c:v>0.57894736842105265</c:v>
                </c:pt>
                <c:pt idx="7">
                  <c:v>0.68421052631578949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17-4072-8A62-2C91F2A92CB0}"/>
            </c:ext>
          </c:extLst>
        </c:ser>
        <c:ser>
          <c:idx val="3"/>
          <c:order val="1"/>
          <c:tx>
            <c:strRef>
              <c:f>'Status og planer for forsknings'!$B$35</c:f>
              <c:strCache>
                <c:ptCount val="1"/>
                <c:pt idx="0">
                  <c:v>No, but plan to within the next 12 months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'Status og planer for forsknings'!$C$31:$J$31</c:f>
              <c:strCache>
                <c:ptCount val="8"/>
                <c:pt idx="0">
                  <c:v>Providing support for finding and citing data/data sets</c:v>
                </c:pt>
                <c:pt idx="1">
                  <c:v>Consulting with academic staff or students on data management plans</c:v>
                </c:pt>
                <c:pt idx="2">
                  <c:v>Creating web guides and finding aids for data / data sets / data repositories</c:v>
                </c:pt>
                <c:pt idx="3">
                  <c:v>Training colleagues in your library, or across campus, on research data services (RDS)</c:v>
                </c:pt>
                <c:pt idx="4">
                  <c:v>Directly participating with researchers on a project (as a team member)</c:v>
                </c:pt>
                <c:pt idx="5">
                  <c:v>Outreach and collaboration with other research data services (RDS) providers either on or off campus</c:v>
                </c:pt>
                <c:pt idx="6">
                  <c:v>Discussing research data services (RDS) with other librarians, or other people on campus, or RDS professionals, on a semi-regular frequency</c:v>
                </c:pt>
                <c:pt idx="7">
                  <c:v>Involved in either policy development or strategic planning related to research data services (RDS)</c:v>
                </c:pt>
              </c:strCache>
            </c:strRef>
          </c:cat>
          <c:val>
            <c:numRef>
              <c:f>'Status og planer for forsknings'!$C$35:$J$35</c:f>
              <c:numCache>
                <c:formatCode>0%</c:formatCode>
                <c:ptCount val="8"/>
                <c:pt idx="0">
                  <c:v>0.31578947368421051</c:v>
                </c:pt>
                <c:pt idx="1">
                  <c:v>0.36842105263157893</c:v>
                </c:pt>
                <c:pt idx="2">
                  <c:v>0.26315789473684209</c:v>
                </c:pt>
                <c:pt idx="3">
                  <c:v>0.33333333333333331</c:v>
                </c:pt>
                <c:pt idx="4">
                  <c:v>0.10526315789473684</c:v>
                </c:pt>
                <c:pt idx="5">
                  <c:v>0.10526315789473684</c:v>
                </c:pt>
                <c:pt idx="6">
                  <c:v>0.10526315789473684</c:v>
                </c:pt>
                <c:pt idx="7">
                  <c:v>0.15789473684210525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17-4072-8A62-2C91F2A92CB0}"/>
            </c:ext>
          </c:extLst>
        </c:ser>
        <c:ser>
          <c:idx val="2"/>
          <c:order val="2"/>
          <c:tx>
            <c:strRef>
              <c:f>'Status og planer for forsknings'!$B$34</c:f>
              <c:strCache>
                <c:ptCount val="1"/>
                <c:pt idx="0">
                  <c:v>No, but plan to within 13-24 months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'Status og planer for forsknings'!$C$31:$J$31</c:f>
              <c:strCache>
                <c:ptCount val="8"/>
                <c:pt idx="0">
                  <c:v>Providing support for finding and citing data/data sets</c:v>
                </c:pt>
                <c:pt idx="1">
                  <c:v>Consulting with academic staff or students on data management plans</c:v>
                </c:pt>
                <c:pt idx="2">
                  <c:v>Creating web guides and finding aids for data / data sets / data repositories</c:v>
                </c:pt>
                <c:pt idx="3">
                  <c:v>Training colleagues in your library, or across campus, on research data services (RDS)</c:v>
                </c:pt>
                <c:pt idx="4">
                  <c:v>Directly participating with researchers on a project (as a team member)</c:v>
                </c:pt>
                <c:pt idx="5">
                  <c:v>Outreach and collaboration with other research data services (RDS) providers either on or off campus</c:v>
                </c:pt>
                <c:pt idx="6">
                  <c:v>Discussing research data services (RDS) with other librarians, or other people on campus, or RDS professionals, on a semi-regular frequency</c:v>
                </c:pt>
                <c:pt idx="7">
                  <c:v>Involved in either policy development or strategic planning related to research data services (RDS)</c:v>
                </c:pt>
              </c:strCache>
            </c:strRef>
          </c:cat>
          <c:val>
            <c:numRef>
              <c:f>'Status og planer for forsknings'!$C$34:$J$34</c:f>
              <c:numCache>
                <c:formatCode>0%</c:formatCode>
                <c:ptCount val="8"/>
                <c:pt idx="1">
                  <c:v>5.2631578947368418E-2</c:v>
                </c:pt>
                <c:pt idx="2">
                  <c:v>0.10526315789473684</c:v>
                </c:pt>
                <c:pt idx="3">
                  <c:v>5.5555555555555552E-2</c:v>
                </c:pt>
                <c:pt idx="4">
                  <c:v>0.21052631578947367</c:v>
                </c:pt>
                <c:pt idx="5">
                  <c:v>5.2631578947368418E-2</c:v>
                </c:pt>
                <c:pt idx="6">
                  <c:v>0.10526315789473684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17-4072-8A62-2C91F2A92CB0}"/>
            </c:ext>
          </c:extLst>
        </c:ser>
        <c:ser>
          <c:idx val="1"/>
          <c:order val="3"/>
          <c:tx>
            <c:strRef>
              <c:f>'Status og planer for forsknings'!$B$33</c:f>
              <c:strCache>
                <c:ptCount val="1"/>
                <c:pt idx="0">
                  <c:v>No, but plan to do so in more than 24 months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'Status og planer for forsknings'!$C$31:$J$31</c:f>
              <c:strCache>
                <c:ptCount val="8"/>
                <c:pt idx="0">
                  <c:v>Providing support for finding and citing data/data sets</c:v>
                </c:pt>
                <c:pt idx="1">
                  <c:v>Consulting with academic staff or students on data management plans</c:v>
                </c:pt>
                <c:pt idx="2">
                  <c:v>Creating web guides and finding aids for data / data sets / data repositories</c:v>
                </c:pt>
                <c:pt idx="3">
                  <c:v>Training colleagues in your library, or across campus, on research data services (RDS)</c:v>
                </c:pt>
                <c:pt idx="4">
                  <c:v>Directly participating with researchers on a project (as a team member)</c:v>
                </c:pt>
                <c:pt idx="5">
                  <c:v>Outreach and collaboration with other research data services (RDS) providers either on or off campus</c:v>
                </c:pt>
                <c:pt idx="6">
                  <c:v>Discussing research data services (RDS) with other librarians, or other people on campus, or RDS professionals, on a semi-regular frequency</c:v>
                </c:pt>
                <c:pt idx="7">
                  <c:v>Involved in either policy development or strategic planning related to research data services (RDS)</c:v>
                </c:pt>
              </c:strCache>
            </c:strRef>
          </c:cat>
          <c:val>
            <c:numRef>
              <c:f>'Status og planer for forsknings'!$C$33:$J$33</c:f>
              <c:numCache>
                <c:formatCode>General</c:formatCode>
                <c:ptCount val="8"/>
                <c:pt idx="0" formatCode="0%">
                  <c:v>5.2631578947368418E-2</c:v>
                </c:pt>
                <c:pt idx="3" formatCode="0%">
                  <c:v>5.5555555555555552E-2</c:v>
                </c:pt>
                <c:pt idx="7" formatCode="0%">
                  <c:v>5.2631578947368418E-2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17-4072-8A62-2C91F2A92CB0}"/>
            </c:ext>
          </c:extLst>
        </c:ser>
        <c:ser>
          <c:idx val="0"/>
          <c:order val="4"/>
          <c:tx>
            <c:strRef>
              <c:f>'Status og planer for forsknings'!$B$32</c:f>
              <c:strCache>
                <c:ptCount val="1"/>
                <c:pt idx="0">
                  <c:v>No, and we currently have no plans to do so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'Status og planer for forsknings'!$C$31:$J$31</c:f>
              <c:strCache>
                <c:ptCount val="8"/>
                <c:pt idx="0">
                  <c:v>Providing support for finding and citing data/data sets</c:v>
                </c:pt>
                <c:pt idx="1">
                  <c:v>Consulting with academic staff or students on data management plans</c:v>
                </c:pt>
                <c:pt idx="2">
                  <c:v>Creating web guides and finding aids for data / data sets / data repositories</c:v>
                </c:pt>
                <c:pt idx="3">
                  <c:v>Training colleagues in your library, or across campus, on research data services (RDS)</c:v>
                </c:pt>
                <c:pt idx="4">
                  <c:v>Directly participating with researchers on a project (as a team member)</c:v>
                </c:pt>
                <c:pt idx="5">
                  <c:v>Outreach and collaboration with other research data services (RDS) providers either on or off campus</c:v>
                </c:pt>
                <c:pt idx="6">
                  <c:v>Discussing research data services (RDS) with other librarians, or other people on campus, or RDS professionals, on a semi-regular frequency</c:v>
                </c:pt>
                <c:pt idx="7">
                  <c:v>Involved in either policy development or strategic planning related to research data services (RDS)</c:v>
                </c:pt>
              </c:strCache>
            </c:strRef>
          </c:cat>
          <c:val>
            <c:numRef>
              <c:f>'Status og planer for forsknings'!$C$32:$J$32</c:f>
              <c:numCache>
                <c:formatCode>0%</c:formatCode>
                <c:ptCount val="8"/>
                <c:pt idx="0">
                  <c:v>0.36842105263157893</c:v>
                </c:pt>
                <c:pt idx="1">
                  <c:v>0.26315789473684209</c:v>
                </c:pt>
                <c:pt idx="2">
                  <c:v>0.31578947368421051</c:v>
                </c:pt>
                <c:pt idx="3">
                  <c:v>0.22222222222222221</c:v>
                </c:pt>
                <c:pt idx="4">
                  <c:v>0.31578947368421051</c:v>
                </c:pt>
                <c:pt idx="5">
                  <c:v>0.36842105263157893</c:v>
                </c:pt>
                <c:pt idx="6">
                  <c:v>0.21052631578947367</c:v>
                </c:pt>
                <c:pt idx="7">
                  <c:v>0.10526315789473684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17-4072-8A62-2C91F2A92CB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36880784"/>
        <c:axId val="536881112"/>
      </c:barChart>
      <c:catAx>
        <c:axId val="536880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6881112"/>
        <c:crosses val="autoZero"/>
        <c:auto val="1"/>
        <c:lblAlgn val="ctr"/>
        <c:lblOffset val="100"/>
        <c:noMultiLvlLbl val="0"/>
      </c:catAx>
      <c:valAx>
        <c:axId val="53688111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68807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4"/>
          <c:order val="0"/>
          <c:tx>
            <c:strRef>
              <c:f>'[040219 procent bearbetade data-105034-2018-12-15-1715-utf.xlsx]Status og planer for forsknings'!$B$44</c:f>
              <c:strCache>
                <c:ptCount val="1"/>
                <c:pt idx="0">
                  <c:v>Yes, our library currently offers this service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'[040219 procent bearbetade data-105034-2018-12-15-1715-utf.xlsx]Status og planer for forsknings'!$C$39:$H$39</c:f>
              <c:strCache>
                <c:ptCount val="6"/>
                <c:pt idx="0">
                  <c:v>Selection of data / data sets for repository</c:v>
                </c:pt>
                <c:pt idx="1">
                  <c:v>Identifying data / data sets that could be candidates for repositories on or off campus</c:v>
                </c:pt>
                <c:pt idx="2">
                  <c:v>Deaccessioning/deselection of data / data sets for removal from a repository</c:v>
                </c:pt>
                <c:pt idx="3">
                  <c:v>Preparing data / data sets for deposit into a repository</c:v>
                </c:pt>
                <c:pt idx="4">
                  <c:v>Creating or transforming metadata for data or data sets</c:v>
                </c:pt>
                <c:pt idx="5">
                  <c:v>Providing technical support for research data services (RDS) systems (e.g., a repository, access and discovery systems)</c:v>
                </c:pt>
              </c:strCache>
            </c:strRef>
          </c:cat>
          <c:val>
            <c:numRef>
              <c:f>'[040219 procent bearbetade data-105034-2018-12-15-1715-utf.xlsx]Status og planer for forsknings'!$C$44:$H$44</c:f>
              <c:numCache>
                <c:formatCode>0%</c:formatCode>
                <c:ptCount val="6"/>
                <c:pt idx="0">
                  <c:v>0.1111111111111111</c:v>
                </c:pt>
                <c:pt idx="1">
                  <c:v>0.21052631578947367</c:v>
                </c:pt>
                <c:pt idx="2">
                  <c:v>0.21052631578947367</c:v>
                </c:pt>
                <c:pt idx="3">
                  <c:v>0.31578947368421051</c:v>
                </c:pt>
                <c:pt idx="4">
                  <c:v>0.36842105263157893</c:v>
                </c:pt>
                <c:pt idx="5">
                  <c:v>0.36842105263157893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7E-49FB-A3D4-FA33A2B861E9}"/>
            </c:ext>
          </c:extLst>
        </c:ser>
        <c:ser>
          <c:idx val="3"/>
          <c:order val="1"/>
          <c:tx>
            <c:strRef>
              <c:f>'[040219 procent bearbetade data-105034-2018-12-15-1715-utf.xlsx]Status og planer for forsknings'!$B$43</c:f>
              <c:strCache>
                <c:ptCount val="1"/>
                <c:pt idx="0">
                  <c:v>No, but plan to within the next 12 months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'[040219 procent bearbetade data-105034-2018-12-15-1715-utf.xlsx]Status og planer for forsknings'!$C$39:$H$39</c:f>
              <c:strCache>
                <c:ptCount val="6"/>
                <c:pt idx="0">
                  <c:v>Selection of data / data sets for repository</c:v>
                </c:pt>
                <c:pt idx="1">
                  <c:v>Identifying data / data sets that could be candidates for repositories on or off campus</c:v>
                </c:pt>
                <c:pt idx="2">
                  <c:v>Deaccessioning/deselection of data / data sets for removal from a repository</c:v>
                </c:pt>
                <c:pt idx="3">
                  <c:v>Preparing data / data sets for deposit into a repository</c:v>
                </c:pt>
                <c:pt idx="4">
                  <c:v>Creating or transforming metadata for data or data sets</c:v>
                </c:pt>
                <c:pt idx="5">
                  <c:v>Providing technical support for research data services (RDS) systems (e.g., a repository, access and discovery systems)</c:v>
                </c:pt>
              </c:strCache>
            </c:strRef>
          </c:cat>
          <c:val>
            <c:numRef>
              <c:f>'[040219 procent bearbetade data-105034-2018-12-15-1715-utf.xlsx]Status og planer for forsknings'!$C$43:$H$43</c:f>
              <c:numCache>
                <c:formatCode>0%</c:formatCode>
                <c:ptCount val="6"/>
                <c:pt idx="0">
                  <c:v>0.3888888888888889</c:v>
                </c:pt>
                <c:pt idx="1">
                  <c:v>0.26315789473684209</c:v>
                </c:pt>
                <c:pt idx="2">
                  <c:v>0.10526315789473684</c:v>
                </c:pt>
                <c:pt idx="3">
                  <c:v>0.26315789473684209</c:v>
                </c:pt>
                <c:pt idx="4">
                  <c:v>0.21052631578947367</c:v>
                </c:pt>
                <c:pt idx="5">
                  <c:v>0.26315789473684209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7E-49FB-A3D4-FA33A2B861E9}"/>
            </c:ext>
          </c:extLst>
        </c:ser>
        <c:ser>
          <c:idx val="2"/>
          <c:order val="2"/>
          <c:tx>
            <c:strRef>
              <c:f>'[040219 procent bearbetade data-105034-2018-12-15-1715-utf.xlsx]Status og planer for forsknings'!$B$42</c:f>
              <c:strCache>
                <c:ptCount val="1"/>
                <c:pt idx="0">
                  <c:v>No, but plan to within 13-24 months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'[040219 procent bearbetade data-105034-2018-12-15-1715-utf.xlsx]Status og planer for forsknings'!$C$39:$H$39</c:f>
              <c:strCache>
                <c:ptCount val="6"/>
                <c:pt idx="0">
                  <c:v>Selection of data / data sets for repository</c:v>
                </c:pt>
                <c:pt idx="1">
                  <c:v>Identifying data / data sets that could be candidates for repositories on or off campus</c:v>
                </c:pt>
                <c:pt idx="2">
                  <c:v>Deaccessioning/deselection of data / data sets for removal from a repository</c:v>
                </c:pt>
                <c:pt idx="3">
                  <c:v>Preparing data / data sets for deposit into a repository</c:v>
                </c:pt>
                <c:pt idx="4">
                  <c:v>Creating or transforming metadata for data or data sets</c:v>
                </c:pt>
                <c:pt idx="5">
                  <c:v>Providing technical support for research data services (RDS) systems (e.g., a repository, access and discovery systems)</c:v>
                </c:pt>
              </c:strCache>
            </c:strRef>
          </c:cat>
          <c:val>
            <c:numRef>
              <c:f>'[040219 procent bearbetade data-105034-2018-12-15-1715-utf.xlsx]Status og planer for forsknings'!$C$42:$H$42</c:f>
              <c:numCache>
                <c:formatCode>0%</c:formatCode>
                <c:ptCount val="6"/>
                <c:pt idx="0">
                  <c:v>5.5555555555555552E-2</c:v>
                </c:pt>
                <c:pt idx="1">
                  <c:v>0.10526315789473684</c:v>
                </c:pt>
                <c:pt idx="2">
                  <c:v>5.2631578947368418E-2</c:v>
                </c:pt>
                <c:pt idx="3">
                  <c:v>0.10526315789473684</c:v>
                </c:pt>
                <c:pt idx="4">
                  <c:v>5.2631578947368418E-2</c:v>
                </c:pt>
                <c:pt idx="5">
                  <c:v>5.2631578947368418E-2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7E-49FB-A3D4-FA33A2B861E9}"/>
            </c:ext>
          </c:extLst>
        </c:ser>
        <c:ser>
          <c:idx val="1"/>
          <c:order val="3"/>
          <c:tx>
            <c:strRef>
              <c:f>'[040219 procent bearbetade data-105034-2018-12-15-1715-utf.xlsx]Status og planer for forsknings'!$B$41</c:f>
              <c:strCache>
                <c:ptCount val="1"/>
                <c:pt idx="0">
                  <c:v>No, but plan to do so in more than 24 months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'[040219 procent bearbetade data-105034-2018-12-15-1715-utf.xlsx]Status og planer for forsknings'!$C$39:$H$39</c:f>
              <c:strCache>
                <c:ptCount val="6"/>
                <c:pt idx="0">
                  <c:v>Selection of data / data sets for repository</c:v>
                </c:pt>
                <c:pt idx="1">
                  <c:v>Identifying data / data sets that could be candidates for repositories on or off campus</c:v>
                </c:pt>
                <c:pt idx="2">
                  <c:v>Deaccessioning/deselection of data / data sets for removal from a repository</c:v>
                </c:pt>
                <c:pt idx="3">
                  <c:v>Preparing data / data sets for deposit into a repository</c:v>
                </c:pt>
                <c:pt idx="4">
                  <c:v>Creating or transforming metadata for data or data sets</c:v>
                </c:pt>
                <c:pt idx="5">
                  <c:v>Providing technical support for research data services (RDS) systems (e.g., a repository, access and discovery systems)</c:v>
                </c:pt>
              </c:strCache>
            </c:strRef>
          </c:cat>
          <c:val>
            <c:numRef>
              <c:f>'[040219 procent bearbetade data-105034-2018-12-15-1715-utf.xlsx]Status og planer for forsknings'!$C$41:$H$41</c:f>
              <c:numCache>
                <c:formatCode>General</c:formatCode>
                <c:ptCount val="6"/>
                <c:pt idx="0" formatCode="0%">
                  <c:v>5.5555555555555552E-2</c:v>
                </c:pt>
                <c:pt idx="2" formatCode="0%">
                  <c:v>0.15789473684210525</c:v>
                </c:pt>
                <c:pt idx="3" formatCode="0%">
                  <c:v>5.2631578947368418E-2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7E-49FB-A3D4-FA33A2B861E9}"/>
            </c:ext>
          </c:extLst>
        </c:ser>
        <c:ser>
          <c:idx val="0"/>
          <c:order val="4"/>
          <c:tx>
            <c:strRef>
              <c:f>'[040219 procent bearbetade data-105034-2018-12-15-1715-utf.xlsx]Status og planer for forsknings'!$B$40</c:f>
              <c:strCache>
                <c:ptCount val="1"/>
                <c:pt idx="0">
                  <c:v>No, and we currently have no plans to do so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'[040219 procent bearbetade data-105034-2018-12-15-1715-utf.xlsx]Status og planer for forsknings'!$C$39:$H$39</c:f>
              <c:strCache>
                <c:ptCount val="6"/>
                <c:pt idx="0">
                  <c:v>Selection of data / data sets for repository</c:v>
                </c:pt>
                <c:pt idx="1">
                  <c:v>Identifying data / data sets that could be candidates for repositories on or off campus</c:v>
                </c:pt>
                <c:pt idx="2">
                  <c:v>Deaccessioning/deselection of data / data sets for removal from a repository</c:v>
                </c:pt>
                <c:pt idx="3">
                  <c:v>Preparing data / data sets for deposit into a repository</c:v>
                </c:pt>
                <c:pt idx="4">
                  <c:v>Creating or transforming metadata for data or data sets</c:v>
                </c:pt>
                <c:pt idx="5">
                  <c:v>Providing technical support for research data services (RDS) systems (e.g., a repository, access and discovery systems)</c:v>
                </c:pt>
              </c:strCache>
            </c:strRef>
          </c:cat>
          <c:val>
            <c:numRef>
              <c:f>'[040219 procent bearbetade data-105034-2018-12-15-1715-utf.xlsx]Status og planer for forsknings'!$C$40:$H$40</c:f>
              <c:numCache>
                <c:formatCode>0%</c:formatCode>
                <c:ptCount val="6"/>
                <c:pt idx="0">
                  <c:v>0.3888888888888889</c:v>
                </c:pt>
                <c:pt idx="1">
                  <c:v>0.42105263157894735</c:v>
                </c:pt>
                <c:pt idx="2">
                  <c:v>0.47368421052631576</c:v>
                </c:pt>
                <c:pt idx="3">
                  <c:v>0.26315789473684209</c:v>
                </c:pt>
                <c:pt idx="4">
                  <c:v>0.36842105263157893</c:v>
                </c:pt>
                <c:pt idx="5">
                  <c:v>0.31578947368421051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7E-49FB-A3D4-FA33A2B861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83879552"/>
        <c:axId val="783879880"/>
      </c:barChart>
      <c:catAx>
        <c:axId val="783879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83879880"/>
        <c:crosses val="autoZero"/>
        <c:auto val="1"/>
        <c:lblAlgn val="ctr"/>
        <c:lblOffset val="100"/>
        <c:noMultiLvlLbl val="0"/>
      </c:catAx>
      <c:valAx>
        <c:axId val="78387988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83879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'Ark1'!$A$3</c:f>
              <c:strCache>
                <c:ptCount val="1"/>
                <c:pt idx="0">
                  <c:v>Universitet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'Ark1'!$B$2:$D$2</c:f>
              <c:strCache>
                <c:ptCount val="3"/>
                <c:pt idx="0">
                  <c:v>No, and we currently have no plans to do so</c:v>
                </c:pt>
                <c:pt idx="1">
                  <c:v>No, but plan to within the next 12, 13-24, 24 months</c:v>
                </c:pt>
                <c:pt idx="2">
                  <c:v>Yes, our library currently offers this service</c:v>
                </c:pt>
              </c:strCache>
            </c:strRef>
          </c:cat>
          <c:val>
            <c:numRef>
              <c:f>'Ark1'!$B$3:$D$3</c:f>
              <c:numCache>
                <c:formatCode>General</c:formatCode>
                <c:ptCount val="3"/>
                <c:pt idx="1">
                  <c:v>1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89-49B6-B8DB-D6E05B65B859}"/>
            </c:ext>
          </c:extLst>
        </c:ser>
        <c:ser>
          <c:idx val="1"/>
          <c:order val="1"/>
          <c:tx>
            <c:strRef>
              <c:f>'Ark1'!$A$4</c:f>
              <c:strCache>
                <c:ptCount val="1"/>
                <c:pt idx="0">
                  <c:v>Högskola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'Ark1'!$B$2:$D$2</c:f>
              <c:strCache>
                <c:ptCount val="3"/>
                <c:pt idx="0">
                  <c:v>No, and we currently have no plans to do so</c:v>
                </c:pt>
                <c:pt idx="1">
                  <c:v>No, but plan to within the next 12, 13-24, 24 months</c:v>
                </c:pt>
                <c:pt idx="2">
                  <c:v>Yes, our library currently offers this service</c:v>
                </c:pt>
              </c:strCache>
            </c:strRef>
          </c:cat>
          <c:val>
            <c:numRef>
              <c:f>'Ark1'!$B$4:$D$4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89-49B6-B8DB-D6E05B65B859}"/>
            </c:ext>
          </c:extLst>
        </c:ser>
        <c:ser>
          <c:idx val="2"/>
          <c:order val="2"/>
          <c:tx>
            <c:strRef>
              <c:f>'Ark1'!$A$5</c:f>
              <c:strCache>
                <c:ptCount val="1"/>
                <c:pt idx="0">
                  <c:v>Vetenskaplig högskola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'Ark1'!$B$2:$D$2</c:f>
              <c:strCache>
                <c:ptCount val="3"/>
                <c:pt idx="0">
                  <c:v>No, and we currently have no plans to do so</c:v>
                </c:pt>
                <c:pt idx="1">
                  <c:v>No, but plan to within the next 12, 13-24, 24 months</c:v>
                </c:pt>
                <c:pt idx="2">
                  <c:v>Yes, our library currently offers this service</c:v>
                </c:pt>
              </c:strCache>
            </c:strRef>
          </c:cat>
          <c:val>
            <c:numRef>
              <c:f>'Ark1'!$B$5:$D$5</c:f>
              <c:numCache>
                <c:formatCode>General</c:formatCode>
                <c:ptCount val="3"/>
                <c:pt idx="1">
                  <c:v>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89-49B6-B8DB-D6E05B65B8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509160"/>
        <c:axId val="203509488"/>
      </c:barChart>
      <c:catAx>
        <c:axId val="203509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3509488"/>
        <c:crosses val="autoZero"/>
        <c:auto val="1"/>
        <c:lblAlgn val="ctr"/>
        <c:lblOffset val="100"/>
        <c:noMultiLvlLbl val="0"/>
      </c:catAx>
      <c:valAx>
        <c:axId val="203509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3509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4F0-489B-86AC-1E97316190E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4F0-489B-86AC-1E97316190E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4F0-489B-86AC-1E97316190E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4F0-489B-86AC-1E97316190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'Ark1'!$C$25:$C$28</c:f>
              <c:strCache>
                <c:ptCount val="4"/>
                <c:pt idx="0">
                  <c:v>14 tjenester</c:v>
                </c:pt>
                <c:pt idx="1">
                  <c:v>10-13 tjenester</c:v>
                </c:pt>
                <c:pt idx="2">
                  <c:v>5-9 tjenester</c:v>
                </c:pt>
                <c:pt idx="3">
                  <c:v>0-4 tjenester</c:v>
                </c:pt>
              </c:strCache>
            </c:strRef>
          </c:cat>
          <c:val>
            <c:numRef>
              <c:f>'Ark1'!$D$25:$D$28</c:f>
              <c:numCache>
                <c:formatCode>0%</c:formatCode>
                <c:ptCount val="4"/>
                <c:pt idx="0">
                  <c:v>0.31578947368421051</c:v>
                </c:pt>
                <c:pt idx="1">
                  <c:v>0.26315789473684209</c:v>
                </c:pt>
                <c:pt idx="2">
                  <c:v>0.15789473684210525</c:v>
                </c:pt>
                <c:pt idx="3">
                  <c:v>0.26315789473684209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4F0-489B-86AC-1E97316190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'Ark1'!$B$35</c:f>
              <c:strCache>
                <c:ptCount val="1"/>
                <c:pt idx="0">
                  <c:v>Högskola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'Ark1'!$C$34:$E$34</c:f>
              <c:strCache>
                <c:ptCount val="3"/>
                <c:pt idx="0">
                  <c:v>Planning to hire library staff</c:v>
                </c:pt>
                <c:pt idx="1">
                  <c:v>Planning to reassign existing library staff</c:v>
                </c:pt>
                <c:pt idx="2">
                  <c:v>Reassigned existing library staff</c:v>
                </c:pt>
              </c:strCache>
            </c:strRef>
          </c:cat>
          <c:val>
            <c:numRef>
              <c:f>'Ark1'!$C$35:$E$35</c:f>
              <c:numCache>
                <c:formatCode>General</c:formatCode>
                <c:ptCount val="3"/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53-4971-80CE-9E3C7C207F78}"/>
            </c:ext>
          </c:extLst>
        </c:ser>
        <c:ser>
          <c:idx val="1"/>
          <c:order val="1"/>
          <c:tx>
            <c:strRef>
              <c:f>'Ark1'!$B$36</c:f>
              <c:strCache>
                <c:ptCount val="1"/>
                <c:pt idx="0">
                  <c:v>Universitet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'Ark1'!$C$34:$E$34</c:f>
              <c:strCache>
                <c:ptCount val="3"/>
                <c:pt idx="0">
                  <c:v>Planning to hire library staff</c:v>
                </c:pt>
                <c:pt idx="1">
                  <c:v>Planning to reassign existing library staff</c:v>
                </c:pt>
                <c:pt idx="2">
                  <c:v>Reassigned existing library staff</c:v>
                </c:pt>
              </c:strCache>
            </c:strRef>
          </c:cat>
          <c:val>
            <c:numRef>
              <c:f>'Ark1'!$C$36:$E$36</c:f>
              <c:numCache>
                <c:formatCode>General</c:formatCode>
                <c:ptCount val="3"/>
                <c:pt idx="0">
                  <c:v>3</c:v>
                </c:pt>
                <c:pt idx="1">
                  <c:v>6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53-4971-80CE-9E3C7C207F78}"/>
            </c:ext>
          </c:extLst>
        </c:ser>
        <c:ser>
          <c:idx val="2"/>
          <c:order val="2"/>
          <c:tx>
            <c:strRef>
              <c:f>'Ark1'!$B$37</c:f>
              <c:strCache>
                <c:ptCount val="1"/>
                <c:pt idx="0">
                  <c:v>Vetenskapelig högskola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'Ark1'!$C$34:$E$34</c:f>
              <c:strCache>
                <c:ptCount val="3"/>
                <c:pt idx="0">
                  <c:v>Planning to hire library staff</c:v>
                </c:pt>
                <c:pt idx="1">
                  <c:v>Planning to reassign existing library staff</c:v>
                </c:pt>
                <c:pt idx="2">
                  <c:v>Reassigned existing library staff</c:v>
                </c:pt>
              </c:strCache>
            </c:strRef>
          </c:cat>
          <c:val>
            <c:numRef>
              <c:f>'Ark1'!$C$37:$E$37</c:f>
              <c:numCache>
                <c:formatCode>General</c:formatCode>
                <c:ptCount val="3"/>
                <c:pt idx="1">
                  <c:v>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53-4971-80CE-9E3C7C207F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3724488"/>
        <c:axId val="293724816"/>
      </c:barChart>
      <c:catAx>
        <c:axId val="293724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93724816"/>
        <c:crosses val="autoZero"/>
        <c:auto val="1"/>
        <c:lblAlgn val="ctr"/>
        <c:lblOffset val="100"/>
        <c:noMultiLvlLbl val="0"/>
      </c:catAx>
      <c:valAx>
        <c:axId val="293724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93724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'Status og planer for forsknings'!$BG$66</c:f>
              <c:strCache>
                <c:ptCount val="1"/>
                <c:pt idx="0">
                  <c:v>Högskola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'Status og planer for forsknings'!$BH$65:$BL$65</c:f>
              <c:strCache>
                <c:ptCount val="5"/>
                <c:pt idx="0">
                  <c:v>Collaboration with an academic program to develop professionals with skills related to research data services (RDS)</c:v>
                </c:pt>
                <c:pt idx="1">
                  <c:v>Support for library staff to join professional working groups related to research data services (RDS)</c:v>
                </c:pt>
                <c:pt idx="2">
                  <c:v>In house staff workshops or presentations</c:v>
                </c:pt>
                <c:pt idx="3">
                  <c:v>Support for library staff to take courses related to research data services (RDS)</c:v>
                </c:pt>
                <c:pt idx="4">
                  <c:v>Support for library staff to attend conferences or workshops elsewhere related to research data services (RDS)</c:v>
                </c:pt>
              </c:strCache>
            </c:strRef>
          </c:cat>
          <c:val>
            <c:numRef>
              <c:f>'Status og planer for forsknings'!$BH$66:$BL$66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F3-43BF-9DFE-A24AB14D9271}"/>
            </c:ext>
          </c:extLst>
        </c:ser>
        <c:ser>
          <c:idx val="1"/>
          <c:order val="1"/>
          <c:tx>
            <c:strRef>
              <c:f>'Status og planer for forsknings'!$BG$67</c:f>
              <c:strCache>
                <c:ptCount val="1"/>
                <c:pt idx="0">
                  <c:v>Universitet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'Status og planer for forsknings'!$BH$65:$BL$65</c:f>
              <c:strCache>
                <c:ptCount val="5"/>
                <c:pt idx="0">
                  <c:v>Collaboration with an academic program to develop professionals with skills related to research data services (RDS)</c:v>
                </c:pt>
                <c:pt idx="1">
                  <c:v>Support for library staff to join professional working groups related to research data services (RDS)</c:v>
                </c:pt>
                <c:pt idx="2">
                  <c:v>In house staff workshops or presentations</c:v>
                </c:pt>
                <c:pt idx="3">
                  <c:v>Support for library staff to take courses related to research data services (RDS)</c:v>
                </c:pt>
                <c:pt idx="4">
                  <c:v>Support for library staff to attend conferences or workshops elsewhere related to research data services (RDS)</c:v>
                </c:pt>
              </c:strCache>
            </c:strRef>
          </c:cat>
          <c:val>
            <c:numRef>
              <c:f>'Status og planer for forsknings'!$BH$67:$BL$67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8</c:v>
                </c:pt>
                <c:pt idx="3">
                  <c:v>8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F3-43BF-9DFE-A24AB14D9271}"/>
            </c:ext>
          </c:extLst>
        </c:ser>
        <c:ser>
          <c:idx val="2"/>
          <c:order val="2"/>
          <c:tx>
            <c:strRef>
              <c:f>'Status og planer for forsknings'!$BG$68</c:f>
              <c:strCache>
                <c:ptCount val="1"/>
                <c:pt idx="0">
                  <c:v>Vetenskapelig högskola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'Status og planer for forsknings'!$BH$65:$BL$65</c:f>
              <c:strCache>
                <c:ptCount val="5"/>
                <c:pt idx="0">
                  <c:v>Collaboration with an academic program to develop professionals with skills related to research data services (RDS)</c:v>
                </c:pt>
                <c:pt idx="1">
                  <c:v>Support for library staff to join professional working groups related to research data services (RDS)</c:v>
                </c:pt>
                <c:pt idx="2">
                  <c:v>In house staff workshops or presentations</c:v>
                </c:pt>
                <c:pt idx="3">
                  <c:v>Support for library staff to take courses related to research data services (RDS)</c:v>
                </c:pt>
                <c:pt idx="4">
                  <c:v>Support for library staff to attend conferences or workshops elsewhere related to research data services (RDS)</c:v>
                </c:pt>
              </c:strCache>
            </c:strRef>
          </c:cat>
          <c:val>
            <c:numRef>
              <c:f>'Status og planer for forsknings'!$BH$68:$BL$68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3">
                  <c:v>1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F3-43BF-9DFE-A24AB14D9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7776248"/>
        <c:axId val="407775920"/>
      </c:barChart>
      <c:catAx>
        <c:axId val="407776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07775920"/>
        <c:crosses val="autoZero"/>
        <c:auto val="1"/>
        <c:lblAlgn val="ctr"/>
        <c:lblOffset val="100"/>
        <c:noMultiLvlLbl val="0"/>
      </c:catAx>
      <c:valAx>
        <c:axId val="407775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07776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'Status og planer for forsknings'!$AL$30</c:f>
              <c:strCache>
                <c:ptCount val="1"/>
                <c:pt idx="0">
                  <c:v>Frequently involved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'Status og planer for forsknings'!$AM$29:$AT$29</c:f>
              <c:strCache>
                <c:ptCount val="8"/>
                <c:pt idx="0">
                  <c:v>Other</c:v>
                </c:pt>
                <c:pt idx="1">
                  <c:v>Fine arts</c:v>
                </c:pt>
                <c:pt idx="2">
                  <c:v>Engineering/computer sciences</c:v>
                </c:pt>
                <c:pt idx="3">
                  <c:v>Medical/health sciences</c:v>
                </c:pt>
                <c:pt idx="4">
                  <c:v>Other bio sciences</c:v>
                </c:pt>
                <c:pt idx="5">
                  <c:v>Physical sciences</c:v>
                </c:pt>
                <c:pt idx="6">
                  <c:v>Social sciences</c:v>
                </c:pt>
                <c:pt idx="7">
                  <c:v>Humanities</c:v>
                </c:pt>
              </c:strCache>
            </c:strRef>
          </c:cat>
          <c:val>
            <c:numRef>
              <c:f>'Status og planer for forsknings'!$AM$30:$AT$30</c:f>
              <c:numCache>
                <c:formatCode>General</c:formatCode>
                <c:ptCount val="8"/>
                <c:pt idx="2" formatCode="0%">
                  <c:v>6.6666666666666666E-2</c:v>
                </c:pt>
                <c:pt idx="3" formatCode="0%">
                  <c:v>0.1111111111111111</c:v>
                </c:pt>
                <c:pt idx="4" formatCode="0%">
                  <c:v>0.1111111111111111</c:v>
                </c:pt>
                <c:pt idx="5" formatCode="0%">
                  <c:v>0.11764705882352941</c:v>
                </c:pt>
                <c:pt idx="6" formatCode="0%">
                  <c:v>0.1111111111111111</c:v>
                </c:pt>
                <c:pt idx="7" formatCode="0%">
                  <c:v>0.27777777777777779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0A-45A3-AE8B-CD6056E4C05B}"/>
            </c:ext>
          </c:extLst>
        </c:ser>
        <c:ser>
          <c:idx val="1"/>
          <c:order val="1"/>
          <c:tx>
            <c:strRef>
              <c:f>'Status og planer for forsknings'!$AL$31</c:f>
              <c:strCache>
                <c:ptCount val="1"/>
                <c:pt idx="0">
                  <c:v>Occasionally involved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'Status og planer for forsknings'!$AM$29:$AT$29</c:f>
              <c:strCache>
                <c:ptCount val="8"/>
                <c:pt idx="0">
                  <c:v>Other</c:v>
                </c:pt>
                <c:pt idx="1">
                  <c:v>Fine arts</c:v>
                </c:pt>
                <c:pt idx="2">
                  <c:v>Engineering/computer sciences</c:v>
                </c:pt>
                <c:pt idx="3">
                  <c:v>Medical/health sciences</c:v>
                </c:pt>
                <c:pt idx="4">
                  <c:v>Other bio sciences</c:v>
                </c:pt>
                <c:pt idx="5">
                  <c:v>Physical sciences</c:v>
                </c:pt>
                <c:pt idx="6">
                  <c:v>Social sciences</c:v>
                </c:pt>
                <c:pt idx="7">
                  <c:v>Humanities</c:v>
                </c:pt>
              </c:strCache>
            </c:strRef>
          </c:cat>
          <c:val>
            <c:numRef>
              <c:f>'Status og planer for forsknings'!$AM$31:$AT$31</c:f>
              <c:numCache>
                <c:formatCode>0%</c:formatCode>
                <c:ptCount val="8"/>
                <c:pt idx="0">
                  <c:v>0.16666666666666666</c:v>
                </c:pt>
                <c:pt idx="1">
                  <c:v>0.22222222222222221</c:v>
                </c:pt>
                <c:pt idx="2">
                  <c:v>6.6666666666666666E-2</c:v>
                </c:pt>
                <c:pt idx="3">
                  <c:v>0.27777777777777779</c:v>
                </c:pt>
                <c:pt idx="4">
                  <c:v>0.1111111111111111</c:v>
                </c:pt>
                <c:pt idx="5">
                  <c:v>0.11764705882352941</c:v>
                </c:pt>
                <c:pt idx="6">
                  <c:v>0.44444444444444442</c:v>
                </c:pt>
                <c:pt idx="7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0A-45A3-AE8B-CD6056E4C05B}"/>
            </c:ext>
          </c:extLst>
        </c:ser>
        <c:ser>
          <c:idx val="2"/>
          <c:order val="2"/>
          <c:tx>
            <c:strRef>
              <c:f>'Status og planer for forsknings'!$AL$32</c:f>
              <c:strCache>
                <c:ptCount val="1"/>
                <c:pt idx="0">
                  <c:v>Rarely involved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'Status og planer for forsknings'!$AM$29:$AT$29</c:f>
              <c:strCache>
                <c:ptCount val="8"/>
                <c:pt idx="0">
                  <c:v>Other</c:v>
                </c:pt>
                <c:pt idx="1">
                  <c:v>Fine arts</c:v>
                </c:pt>
                <c:pt idx="2">
                  <c:v>Engineering/computer sciences</c:v>
                </c:pt>
                <c:pt idx="3">
                  <c:v>Medical/health sciences</c:v>
                </c:pt>
                <c:pt idx="4">
                  <c:v>Other bio sciences</c:v>
                </c:pt>
                <c:pt idx="5">
                  <c:v>Physical sciences</c:v>
                </c:pt>
                <c:pt idx="6">
                  <c:v>Social sciences</c:v>
                </c:pt>
                <c:pt idx="7">
                  <c:v>Humanities</c:v>
                </c:pt>
              </c:strCache>
            </c:strRef>
          </c:cat>
          <c:val>
            <c:numRef>
              <c:f>'Status og planer for forsknings'!$AM$32:$AT$32</c:f>
              <c:numCache>
                <c:formatCode>0%</c:formatCode>
                <c:ptCount val="8"/>
                <c:pt idx="0">
                  <c:v>8.3333333333333329E-2</c:v>
                </c:pt>
                <c:pt idx="1">
                  <c:v>0.27777777777777779</c:v>
                </c:pt>
                <c:pt idx="2">
                  <c:v>6.6666666666666666E-2</c:v>
                </c:pt>
                <c:pt idx="3">
                  <c:v>0.1111111111111111</c:v>
                </c:pt>
                <c:pt idx="4">
                  <c:v>0.16666666666666666</c:v>
                </c:pt>
                <c:pt idx="5">
                  <c:v>0.11764705882352941</c:v>
                </c:pt>
                <c:pt idx="6">
                  <c:v>0.16666666666666666</c:v>
                </c:pt>
                <c:pt idx="7">
                  <c:v>0.1111111111111111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0A-45A3-AE8B-CD6056E4C05B}"/>
            </c:ext>
          </c:extLst>
        </c:ser>
        <c:ser>
          <c:idx val="3"/>
          <c:order val="3"/>
          <c:tx>
            <c:strRef>
              <c:f>'Status og planer for forsknings'!$AL$33</c:f>
              <c:strCache>
                <c:ptCount val="1"/>
                <c:pt idx="0">
                  <c:v>Not involved at all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'Status og planer for forsknings'!$AM$29:$AT$29</c:f>
              <c:strCache>
                <c:ptCount val="8"/>
                <c:pt idx="0">
                  <c:v>Other</c:v>
                </c:pt>
                <c:pt idx="1">
                  <c:v>Fine arts</c:v>
                </c:pt>
                <c:pt idx="2">
                  <c:v>Engineering/computer sciences</c:v>
                </c:pt>
                <c:pt idx="3">
                  <c:v>Medical/health sciences</c:v>
                </c:pt>
                <c:pt idx="4">
                  <c:v>Other bio sciences</c:v>
                </c:pt>
                <c:pt idx="5">
                  <c:v>Physical sciences</c:v>
                </c:pt>
                <c:pt idx="6">
                  <c:v>Social sciences</c:v>
                </c:pt>
                <c:pt idx="7">
                  <c:v>Humanities</c:v>
                </c:pt>
              </c:strCache>
            </c:strRef>
          </c:cat>
          <c:val>
            <c:numRef>
              <c:f>'Status og planer for forsknings'!$AM$33:$AT$33</c:f>
              <c:numCache>
                <c:formatCode>0%</c:formatCode>
                <c:ptCount val="8"/>
                <c:pt idx="0">
                  <c:v>0.75</c:v>
                </c:pt>
                <c:pt idx="1">
                  <c:v>0.5</c:v>
                </c:pt>
                <c:pt idx="2">
                  <c:v>0.8</c:v>
                </c:pt>
                <c:pt idx="3">
                  <c:v>0.5</c:v>
                </c:pt>
                <c:pt idx="4">
                  <c:v>0.61111111111111116</c:v>
                </c:pt>
                <c:pt idx="5">
                  <c:v>0.6470588235294118</c:v>
                </c:pt>
                <c:pt idx="6">
                  <c:v>0.27777777777777779</c:v>
                </c:pt>
                <c:pt idx="7">
                  <c:v>0.27777777777777779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0A-45A3-AE8B-CD6056E4C0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1793200"/>
        <c:axId val="371772864"/>
      </c:barChart>
      <c:catAx>
        <c:axId val="371793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71772864"/>
        <c:crosses val="autoZero"/>
        <c:auto val="1"/>
        <c:lblAlgn val="ctr"/>
        <c:lblOffset val="100"/>
        <c:noMultiLvlLbl val="0"/>
      </c:catAx>
      <c:valAx>
        <c:axId val="37177286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71793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'Status og planer for forsknings'!$BP$55</c:f>
              <c:strCache>
                <c:ptCount val="1"/>
                <c:pt idx="0">
                  <c:v>Högskola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0CF-4F2E-8141-38E65E81BC6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'Status og planer for forsknings'!$BQ$54:$BV$54</c:f>
              <c:strCache>
                <c:ptCount val="6"/>
                <c:pt idx="0">
                  <c:v>Social Science departments</c:v>
                </c:pt>
                <c:pt idx="1">
                  <c:v>Engineering departments</c:v>
                </c:pt>
                <c:pt idx="2">
                  <c:v>Science departments</c:v>
                </c:pt>
                <c:pt idx="3">
                  <c:v>Humanities / Arts departments</c:v>
                </c:pt>
                <c:pt idx="4">
                  <c:v>IT department</c:v>
                </c:pt>
                <c:pt idx="5">
                  <c:v>Office of research</c:v>
                </c:pt>
              </c:strCache>
            </c:strRef>
          </c:cat>
          <c:val>
            <c:numRef>
              <c:f>'Status og planer for forsknings'!$BQ$55:$BV$55</c:f>
              <c:numCache>
                <c:formatCode>General</c:formatCode>
                <c:ptCount val="6"/>
                <c:pt idx="5" formatCode="0.0\ %">
                  <c:v>0.10526315789473684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CF-4F2E-8141-38E65E81BC63}"/>
            </c:ext>
          </c:extLst>
        </c:ser>
        <c:ser>
          <c:idx val="1"/>
          <c:order val="1"/>
          <c:tx>
            <c:strRef>
              <c:f>'Status og planer for forsknings'!$BP$56</c:f>
              <c:strCache>
                <c:ptCount val="1"/>
                <c:pt idx="0">
                  <c:v>Universitet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'Status og planer for forsknings'!$BQ$54:$BV$54</c:f>
              <c:strCache>
                <c:ptCount val="6"/>
                <c:pt idx="0">
                  <c:v>Social Science departments</c:v>
                </c:pt>
                <c:pt idx="1">
                  <c:v>Engineering departments</c:v>
                </c:pt>
                <c:pt idx="2">
                  <c:v>Science departments</c:v>
                </c:pt>
                <c:pt idx="3">
                  <c:v>Humanities / Arts departments</c:v>
                </c:pt>
                <c:pt idx="4">
                  <c:v>IT department</c:v>
                </c:pt>
                <c:pt idx="5">
                  <c:v>Office of research</c:v>
                </c:pt>
              </c:strCache>
            </c:strRef>
          </c:cat>
          <c:val>
            <c:numRef>
              <c:f>'Status og planer for forsknings'!$BQ$56:$BV$56</c:f>
              <c:numCache>
                <c:formatCode>0.0\ %</c:formatCode>
                <c:ptCount val="6"/>
                <c:pt idx="0">
                  <c:v>5.2631578947368418E-2</c:v>
                </c:pt>
                <c:pt idx="1">
                  <c:v>5.2631578947368418E-2</c:v>
                </c:pt>
                <c:pt idx="2">
                  <c:v>0.10526315789473684</c:v>
                </c:pt>
                <c:pt idx="3">
                  <c:v>0.15789473684210525</c:v>
                </c:pt>
                <c:pt idx="4">
                  <c:v>0.47368421052631576</c:v>
                </c:pt>
                <c:pt idx="5">
                  <c:v>0.47368421052631576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CF-4F2E-8141-38E65E81BC63}"/>
            </c:ext>
          </c:extLst>
        </c:ser>
        <c:ser>
          <c:idx val="2"/>
          <c:order val="2"/>
          <c:tx>
            <c:strRef>
              <c:f>'Status og planer for forsknings'!$BP$57</c:f>
              <c:strCache>
                <c:ptCount val="1"/>
                <c:pt idx="0">
                  <c:v>Vetenskaplig högskola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0CF-4F2E-8141-38E65E81BC63}"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0CF-4F2E-8141-38E65E81BC6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'Status og planer for forsknings'!$BQ$54:$BV$54</c:f>
              <c:strCache>
                <c:ptCount val="6"/>
                <c:pt idx="0">
                  <c:v>Social Science departments</c:v>
                </c:pt>
                <c:pt idx="1">
                  <c:v>Engineering departments</c:v>
                </c:pt>
                <c:pt idx="2">
                  <c:v>Science departments</c:v>
                </c:pt>
                <c:pt idx="3">
                  <c:v>Humanities / Arts departments</c:v>
                </c:pt>
                <c:pt idx="4">
                  <c:v>IT department</c:v>
                </c:pt>
                <c:pt idx="5">
                  <c:v>Office of research</c:v>
                </c:pt>
              </c:strCache>
            </c:strRef>
          </c:cat>
          <c:val>
            <c:numRef>
              <c:f>'Status og planer for forsknings'!$BQ$57:$BV$57</c:f>
              <c:numCache>
                <c:formatCode>General</c:formatCode>
                <c:ptCount val="6"/>
                <c:pt idx="4" formatCode="0.0\ %">
                  <c:v>0.10526315789473684</c:v>
                </c:pt>
                <c:pt idx="5" formatCode="0.0\ %">
                  <c:v>0.26315789473684209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0CF-4F2E-8141-38E65E81BC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6682416"/>
        <c:axId val="946682744"/>
      </c:barChart>
      <c:catAx>
        <c:axId val="946682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46682744"/>
        <c:crosses val="autoZero"/>
        <c:auto val="1"/>
        <c:lblAlgn val="ctr"/>
        <c:lblOffset val="100"/>
        <c:noMultiLvlLbl val="0"/>
      </c:catAx>
      <c:valAx>
        <c:axId val="946682744"/>
        <c:scaling>
          <c:orientation val="minMax"/>
          <c:max val="0.9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46682416"/>
        <c:crosses val="autoZero"/>
        <c:crossBetween val="between"/>
        <c:majorUnit val="0.2"/>
        <c:minorUnit val="2.0000000000000004E-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svg"/><Relationship Id="rId1" Type="http://schemas.openxmlformats.org/officeDocument/2006/relationships/image" Target="../media/image6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svg"/><Relationship Id="rId1" Type="http://schemas.openxmlformats.org/officeDocument/2006/relationships/image" Target="../media/image10.png"/><Relationship Id="rId6" Type="http://schemas.openxmlformats.org/officeDocument/2006/relationships/image" Target="../media/image19.svg"/><Relationship Id="rId5" Type="http://schemas.openxmlformats.org/officeDocument/2006/relationships/image" Target="../media/image12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svg"/><Relationship Id="rId1" Type="http://schemas.openxmlformats.org/officeDocument/2006/relationships/image" Target="../media/image6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svg"/><Relationship Id="rId1" Type="http://schemas.openxmlformats.org/officeDocument/2006/relationships/image" Target="../media/image10.png"/><Relationship Id="rId6" Type="http://schemas.openxmlformats.org/officeDocument/2006/relationships/image" Target="../media/image19.svg"/><Relationship Id="rId5" Type="http://schemas.openxmlformats.org/officeDocument/2006/relationships/image" Target="../media/image12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427B4A-2CF2-45F7-9757-B54F22AD401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2_2" csCatId="accent2" phldr="1"/>
      <dgm:spPr/>
      <dgm:t>
        <a:bodyPr/>
        <a:lstStyle/>
        <a:p>
          <a:endParaRPr lang="en-US"/>
        </a:p>
      </dgm:t>
    </dgm:pt>
    <dgm:pt modelId="{90C744B3-7E10-4069-ACA8-5AAC92A4E08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err="1">
              <a:cs typeface="Calibri Light"/>
            </a:rPr>
            <a:t>Bakgrunn</a:t>
          </a:r>
          <a:endParaRPr lang="en-US" err="1"/>
        </a:p>
      </dgm:t>
    </dgm:pt>
    <dgm:pt modelId="{256D702A-2454-4A4E-A468-2C29402F2A7D}" type="parTrans" cxnId="{AAD97431-371A-47EB-97BF-435A9EC7873A}">
      <dgm:prSet/>
      <dgm:spPr/>
      <dgm:t>
        <a:bodyPr/>
        <a:lstStyle/>
        <a:p>
          <a:endParaRPr lang="en-US"/>
        </a:p>
      </dgm:t>
    </dgm:pt>
    <dgm:pt modelId="{24FC54D0-00C6-4FF6-A0C6-47DC38388495}" type="sibTrans" cxnId="{AAD97431-371A-47EB-97BF-435A9EC7873A}">
      <dgm:prSet/>
      <dgm:spPr/>
      <dgm:t>
        <a:bodyPr/>
        <a:lstStyle/>
        <a:p>
          <a:endParaRPr lang="en-US"/>
        </a:p>
      </dgm:t>
    </dgm:pt>
    <dgm:pt modelId="{CA6C9FB7-0AB1-4A43-A31A-9F97295E18C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b-NO" dirty="0"/>
            <a:t>Undersøkelsen Resultat</a:t>
          </a:r>
        </a:p>
      </dgm:t>
    </dgm:pt>
    <dgm:pt modelId="{D8CE43C4-E9CA-4FE3-B148-0FD2D7D8E0FC}" type="parTrans" cxnId="{72D8383C-7233-4336-9165-8C538896B286}">
      <dgm:prSet/>
      <dgm:spPr/>
      <dgm:t>
        <a:bodyPr/>
        <a:lstStyle/>
        <a:p>
          <a:endParaRPr lang="en-US"/>
        </a:p>
      </dgm:t>
    </dgm:pt>
    <dgm:pt modelId="{89224F98-16FF-4278-B448-7649AC09635E}" type="sibTrans" cxnId="{72D8383C-7233-4336-9165-8C538896B286}">
      <dgm:prSet/>
      <dgm:spPr/>
      <dgm:t>
        <a:bodyPr/>
        <a:lstStyle/>
        <a:p>
          <a:endParaRPr lang="en-US"/>
        </a:p>
      </dgm:t>
    </dgm:pt>
    <dgm:pt modelId="{13BCC09C-E162-45B1-A5AB-2FBBE569945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b-NO"/>
            <a:t>Diskusjon og konklusjon</a:t>
          </a:r>
        </a:p>
      </dgm:t>
    </dgm:pt>
    <dgm:pt modelId="{EADFFC71-4B3E-4583-A4D1-A6F6D3510FEB}" type="parTrans" cxnId="{A555A6CB-9D35-483E-9EEE-D9EE8AEE4AED}">
      <dgm:prSet/>
      <dgm:spPr/>
      <dgm:t>
        <a:bodyPr/>
        <a:lstStyle/>
        <a:p>
          <a:endParaRPr lang="nb-NO"/>
        </a:p>
      </dgm:t>
    </dgm:pt>
    <dgm:pt modelId="{6041BFD6-14CB-4E1C-9354-277735E0D201}" type="sibTrans" cxnId="{A555A6CB-9D35-483E-9EEE-D9EE8AEE4AED}">
      <dgm:prSet/>
      <dgm:spPr/>
      <dgm:t>
        <a:bodyPr/>
        <a:lstStyle/>
        <a:p>
          <a:endParaRPr lang="nb-NO"/>
        </a:p>
      </dgm:t>
    </dgm:pt>
    <dgm:pt modelId="{F92EC63F-1689-41C4-AF4E-CC82D6A967FC}" type="pres">
      <dgm:prSet presAssocID="{31427B4A-2CF2-45F7-9757-B54F22AD401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9A854561-7F67-4A8D-B748-2FBF05940803}" type="pres">
      <dgm:prSet presAssocID="{90C744B3-7E10-4069-ACA8-5AAC92A4E080}" presName="compNode" presStyleCnt="0"/>
      <dgm:spPr/>
    </dgm:pt>
    <dgm:pt modelId="{0921868E-95CD-4E73-9566-39AC683958B2}" type="pres">
      <dgm:prSet presAssocID="{90C744B3-7E10-4069-ACA8-5AAC92A4E080}" presName="iconBgRect" presStyleLbl="bgShp" presStyleIdx="0" presStyleCnt="3"/>
      <dgm:spPr/>
    </dgm:pt>
    <dgm:pt modelId="{DE9F713F-02F6-47F6-BA23-76B65F0ED03A}" type="pres">
      <dgm:prSet presAssocID="{90C744B3-7E10-4069-ACA8-5AAC92A4E080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750F461-5D3D-4BB2-9E39-70BCCA9EB00D}" type="pres">
      <dgm:prSet presAssocID="{90C744B3-7E10-4069-ACA8-5AAC92A4E080}" presName="spaceRect" presStyleCnt="0"/>
      <dgm:spPr/>
    </dgm:pt>
    <dgm:pt modelId="{2B365B82-FBF9-4207-8936-8B613FC5F85C}" type="pres">
      <dgm:prSet presAssocID="{90C744B3-7E10-4069-ACA8-5AAC92A4E080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nb-NO"/>
        </a:p>
      </dgm:t>
    </dgm:pt>
    <dgm:pt modelId="{AAA1D6D6-CFC6-45CC-B3AC-0FFFB9D27DDD}" type="pres">
      <dgm:prSet presAssocID="{24FC54D0-00C6-4FF6-A0C6-47DC38388495}" presName="sibTrans" presStyleCnt="0"/>
      <dgm:spPr/>
    </dgm:pt>
    <dgm:pt modelId="{D658D068-5820-4F13-9439-DCBD882D4977}" type="pres">
      <dgm:prSet presAssocID="{CA6C9FB7-0AB1-4A43-A31A-9F97295E18CA}" presName="compNode" presStyleCnt="0"/>
      <dgm:spPr/>
    </dgm:pt>
    <dgm:pt modelId="{0FD04C09-71CD-49AF-AA41-E8ECE36A4D83}" type="pres">
      <dgm:prSet presAssocID="{CA6C9FB7-0AB1-4A43-A31A-9F97295E18CA}" presName="iconBgRect" presStyleLbl="bgShp" presStyleIdx="1" presStyleCnt="3"/>
      <dgm:spPr/>
    </dgm:pt>
    <dgm:pt modelId="{F8EF4731-C4FE-4264-9D40-642A4F5FC18E}" type="pres">
      <dgm:prSet presAssocID="{CA6C9FB7-0AB1-4A43-A31A-9F97295E18CA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1FDFA1ED-9FCA-4AF1-A85A-FEC60ECD6B8D}" type="pres">
      <dgm:prSet presAssocID="{CA6C9FB7-0AB1-4A43-A31A-9F97295E18CA}" presName="spaceRect" presStyleCnt="0"/>
      <dgm:spPr/>
    </dgm:pt>
    <dgm:pt modelId="{220574A9-95C8-452E-A6CC-4040615A7ECA}" type="pres">
      <dgm:prSet presAssocID="{CA6C9FB7-0AB1-4A43-A31A-9F97295E18CA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nb-NO"/>
        </a:p>
      </dgm:t>
    </dgm:pt>
    <dgm:pt modelId="{AAAE9322-CE2B-4F5B-BAC7-E1B7FE14273B}" type="pres">
      <dgm:prSet presAssocID="{89224F98-16FF-4278-B448-7649AC09635E}" presName="sibTrans" presStyleCnt="0"/>
      <dgm:spPr/>
    </dgm:pt>
    <dgm:pt modelId="{429AB0B1-22EE-448A-92EB-5B3CE015B8D8}" type="pres">
      <dgm:prSet presAssocID="{13BCC09C-E162-45B1-A5AB-2FBBE5699450}" presName="compNode" presStyleCnt="0"/>
      <dgm:spPr/>
    </dgm:pt>
    <dgm:pt modelId="{22562EA0-FB7A-4A9B-B0D6-27F55F83F736}" type="pres">
      <dgm:prSet presAssocID="{13BCC09C-E162-45B1-A5AB-2FBBE5699450}" presName="iconBgRect" presStyleLbl="bgShp" presStyleIdx="2" presStyleCnt="3"/>
      <dgm:spPr/>
    </dgm:pt>
    <dgm:pt modelId="{D3936660-054F-49E0-A3F1-9EF5E4AC1AF8}" type="pres">
      <dgm:prSet presAssocID="{13BCC09C-E162-45B1-A5AB-2FBBE5699450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3466E15-F559-4426-8529-8F52375445AE}" type="pres">
      <dgm:prSet presAssocID="{13BCC09C-E162-45B1-A5AB-2FBBE5699450}" presName="spaceRect" presStyleCnt="0"/>
      <dgm:spPr/>
    </dgm:pt>
    <dgm:pt modelId="{9B8B735C-415F-44DA-B8A0-9EF13EF7ACAB}" type="pres">
      <dgm:prSet presAssocID="{13BCC09C-E162-45B1-A5AB-2FBBE5699450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A555A6CB-9D35-483E-9EEE-D9EE8AEE4AED}" srcId="{31427B4A-2CF2-45F7-9757-B54F22AD4015}" destId="{13BCC09C-E162-45B1-A5AB-2FBBE5699450}" srcOrd="2" destOrd="0" parTransId="{EADFFC71-4B3E-4583-A4D1-A6F6D3510FEB}" sibTransId="{6041BFD6-14CB-4E1C-9354-277735E0D201}"/>
    <dgm:cxn modelId="{A63D0BD7-B4AF-42F2-8B5F-507C2C126EA9}" type="presOf" srcId="{13BCC09C-E162-45B1-A5AB-2FBBE5699450}" destId="{9B8B735C-415F-44DA-B8A0-9EF13EF7ACAB}" srcOrd="0" destOrd="0" presId="urn:microsoft.com/office/officeart/2018/5/layout/IconCircleLabelList"/>
    <dgm:cxn modelId="{AAD97431-371A-47EB-97BF-435A9EC7873A}" srcId="{31427B4A-2CF2-45F7-9757-B54F22AD4015}" destId="{90C744B3-7E10-4069-ACA8-5AAC92A4E080}" srcOrd="0" destOrd="0" parTransId="{256D702A-2454-4A4E-A468-2C29402F2A7D}" sibTransId="{24FC54D0-00C6-4FF6-A0C6-47DC38388495}"/>
    <dgm:cxn modelId="{00A93ABD-57A9-42AD-8125-497D16889DEE}" type="presOf" srcId="{CA6C9FB7-0AB1-4A43-A31A-9F97295E18CA}" destId="{220574A9-95C8-452E-A6CC-4040615A7ECA}" srcOrd="0" destOrd="0" presId="urn:microsoft.com/office/officeart/2018/5/layout/IconCircleLabelList"/>
    <dgm:cxn modelId="{52732E8F-B209-4746-984D-A41EB0DDFC1E}" type="presOf" srcId="{90C744B3-7E10-4069-ACA8-5AAC92A4E080}" destId="{2B365B82-FBF9-4207-8936-8B613FC5F85C}" srcOrd="0" destOrd="0" presId="urn:microsoft.com/office/officeart/2018/5/layout/IconCircleLabelList"/>
    <dgm:cxn modelId="{72D8383C-7233-4336-9165-8C538896B286}" srcId="{31427B4A-2CF2-45F7-9757-B54F22AD4015}" destId="{CA6C9FB7-0AB1-4A43-A31A-9F97295E18CA}" srcOrd="1" destOrd="0" parTransId="{D8CE43C4-E9CA-4FE3-B148-0FD2D7D8E0FC}" sibTransId="{89224F98-16FF-4278-B448-7649AC09635E}"/>
    <dgm:cxn modelId="{05E060C1-29B5-4827-9446-A03A594A88E6}" type="presOf" srcId="{31427B4A-2CF2-45F7-9757-B54F22AD4015}" destId="{F92EC63F-1689-41C4-AF4E-CC82D6A967FC}" srcOrd="0" destOrd="0" presId="urn:microsoft.com/office/officeart/2018/5/layout/IconCircleLabelList"/>
    <dgm:cxn modelId="{7FB600CD-531B-45E2-A9AE-7E6984FB0516}" type="presParOf" srcId="{F92EC63F-1689-41C4-AF4E-CC82D6A967FC}" destId="{9A854561-7F67-4A8D-B748-2FBF05940803}" srcOrd="0" destOrd="0" presId="urn:microsoft.com/office/officeart/2018/5/layout/IconCircleLabelList"/>
    <dgm:cxn modelId="{7A0DEE12-17AA-4189-B4AD-1FB4BDCDB8DB}" type="presParOf" srcId="{9A854561-7F67-4A8D-B748-2FBF05940803}" destId="{0921868E-95CD-4E73-9566-39AC683958B2}" srcOrd="0" destOrd="0" presId="urn:microsoft.com/office/officeart/2018/5/layout/IconCircleLabelList"/>
    <dgm:cxn modelId="{8775E217-F14A-49B7-8CEB-9E76D3483E55}" type="presParOf" srcId="{9A854561-7F67-4A8D-B748-2FBF05940803}" destId="{DE9F713F-02F6-47F6-BA23-76B65F0ED03A}" srcOrd="1" destOrd="0" presId="urn:microsoft.com/office/officeart/2018/5/layout/IconCircleLabelList"/>
    <dgm:cxn modelId="{4D06CE5F-D210-4E67-AC6F-C674196B35B2}" type="presParOf" srcId="{9A854561-7F67-4A8D-B748-2FBF05940803}" destId="{6750F461-5D3D-4BB2-9E39-70BCCA9EB00D}" srcOrd="2" destOrd="0" presId="urn:microsoft.com/office/officeart/2018/5/layout/IconCircleLabelList"/>
    <dgm:cxn modelId="{51EA7B6B-0618-4E13-84A6-5254DF0D1F1C}" type="presParOf" srcId="{9A854561-7F67-4A8D-B748-2FBF05940803}" destId="{2B365B82-FBF9-4207-8936-8B613FC5F85C}" srcOrd="3" destOrd="0" presId="urn:microsoft.com/office/officeart/2018/5/layout/IconCircleLabelList"/>
    <dgm:cxn modelId="{C11DF1CE-DBBB-455B-B9BB-CF621123AA1F}" type="presParOf" srcId="{F92EC63F-1689-41C4-AF4E-CC82D6A967FC}" destId="{AAA1D6D6-CFC6-45CC-B3AC-0FFFB9D27DDD}" srcOrd="1" destOrd="0" presId="urn:microsoft.com/office/officeart/2018/5/layout/IconCircleLabelList"/>
    <dgm:cxn modelId="{C0ED4FAC-5A7A-4AFF-8DCA-69DC8CAE012C}" type="presParOf" srcId="{F92EC63F-1689-41C4-AF4E-CC82D6A967FC}" destId="{D658D068-5820-4F13-9439-DCBD882D4977}" srcOrd="2" destOrd="0" presId="urn:microsoft.com/office/officeart/2018/5/layout/IconCircleLabelList"/>
    <dgm:cxn modelId="{8011CC13-A1BE-41D9-970A-4FC12941CD89}" type="presParOf" srcId="{D658D068-5820-4F13-9439-DCBD882D4977}" destId="{0FD04C09-71CD-49AF-AA41-E8ECE36A4D83}" srcOrd="0" destOrd="0" presId="urn:microsoft.com/office/officeart/2018/5/layout/IconCircleLabelList"/>
    <dgm:cxn modelId="{71871A3B-5E07-440A-86C2-E114D4C9358E}" type="presParOf" srcId="{D658D068-5820-4F13-9439-DCBD882D4977}" destId="{F8EF4731-C4FE-4264-9D40-642A4F5FC18E}" srcOrd="1" destOrd="0" presId="urn:microsoft.com/office/officeart/2018/5/layout/IconCircleLabelList"/>
    <dgm:cxn modelId="{94852E3F-6376-4A09-9B22-26195087A53F}" type="presParOf" srcId="{D658D068-5820-4F13-9439-DCBD882D4977}" destId="{1FDFA1ED-9FCA-4AF1-A85A-FEC60ECD6B8D}" srcOrd="2" destOrd="0" presId="urn:microsoft.com/office/officeart/2018/5/layout/IconCircleLabelList"/>
    <dgm:cxn modelId="{0B7366AD-A1C9-4168-88CB-BC970AC113B2}" type="presParOf" srcId="{D658D068-5820-4F13-9439-DCBD882D4977}" destId="{220574A9-95C8-452E-A6CC-4040615A7ECA}" srcOrd="3" destOrd="0" presId="urn:microsoft.com/office/officeart/2018/5/layout/IconCircleLabelList"/>
    <dgm:cxn modelId="{8F7714CF-245F-4C5F-8F3D-22A5031C27AE}" type="presParOf" srcId="{F92EC63F-1689-41C4-AF4E-CC82D6A967FC}" destId="{AAAE9322-CE2B-4F5B-BAC7-E1B7FE14273B}" srcOrd="3" destOrd="0" presId="urn:microsoft.com/office/officeart/2018/5/layout/IconCircleLabelList"/>
    <dgm:cxn modelId="{B4A2AC82-3FB5-4FC3-A13C-DCA479F20B76}" type="presParOf" srcId="{F92EC63F-1689-41C4-AF4E-CC82D6A967FC}" destId="{429AB0B1-22EE-448A-92EB-5B3CE015B8D8}" srcOrd="4" destOrd="0" presId="urn:microsoft.com/office/officeart/2018/5/layout/IconCircleLabelList"/>
    <dgm:cxn modelId="{2C2DDF5F-270D-46CE-B691-9F374AF0CA44}" type="presParOf" srcId="{429AB0B1-22EE-448A-92EB-5B3CE015B8D8}" destId="{22562EA0-FB7A-4A9B-B0D6-27F55F83F736}" srcOrd="0" destOrd="0" presId="urn:microsoft.com/office/officeart/2018/5/layout/IconCircleLabelList"/>
    <dgm:cxn modelId="{57F7DF96-1CFA-4836-B7EA-9A7B67EC4FE9}" type="presParOf" srcId="{429AB0B1-22EE-448A-92EB-5B3CE015B8D8}" destId="{D3936660-054F-49E0-A3F1-9EF5E4AC1AF8}" srcOrd="1" destOrd="0" presId="urn:microsoft.com/office/officeart/2018/5/layout/IconCircleLabelList"/>
    <dgm:cxn modelId="{DC8C0FF1-BFF8-4EB3-BA64-76F76F0F464F}" type="presParOf" srcId="{429AB0B1-22EE-448A-92EB-5B3CE015B8D8}" destId="{E3466E15-F559-4426-8529-8F52375445AE}" srcOrd="2" destOrd="0" presId="urn:microsoft.com/office/officeart/2018/5/layout/IconCircleLabelList"/>
    <dgm:cxn modelId="{2EB4D0C2-F4F5-43C7-BD3E-88653ADC2C28}" type="presParOf" srcId="{429AB0B1-22EE-448A-92EB-5B3CE015B8D8}" destId="{9B8B735C-415F-44DA-B8A0-9EF13EF7ACA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2A8784-EAE7-4FE8-A66F-962371DB50DF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62EE627E-AC46-4165-8CDF-E0838197880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nb-NO">
              <a:cs typeface="Calibri Light"/>
            </a:rPr>
            <a:t>Internasjonale og nasjonale føringer</a:t>
          </a:r>
          <a:endParaRPr lang="en-US"/>
        </a:p>
      </dgm:t>
    </dgm:pt>
    <dgm:pt modelId="{504514E4-449C-4B81-B122-0CFE3DCD761F}" type="parTrans" cxnId="{F4D585FE-BF82-4BDB-B047-F166C51634EC}">
      <dgm:prSet/>
      <dgm:spPr/>
      <dgm:t>
        <a:bodyPr/>
        <a:lstStyle/>
        <a:p>
          <a:endParaRPr lang="en-US"/>
        </a:p>
      </dgm:t>
    </dgm:pt>
    <dgm:pt modelId="{85436A14-475A-44A9-B2E1-3C218B5D204A}" type="sibTrans" cxnId="{F4D585FE-BF82-4BDB-B047-F166C51634EC}">
      <dgm:prSet/>
      <dgm:spPr/>
      <dgm:t>
        <a:bodyPr/>
        <a:lstStyle/>
        <a:p>
          <a:endParaRPr lang="en-US"/>
        </a:p>
      </dgm:t>
    </dgm:pt>
    <dgm:pt modelId="{83743A61-C8FE-4413-A3BA-5035852D93FE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EU</a:t>
          </a:r>
          <a:endParaRPr lang="en-US"/>
        </a:p>
      </dgm:t>
    </dgm:pt>
    <dgm:pt modelId="{EC49A9B5-C361-4EBD-B7B1-276F4BCD151E}" type="parTrans" cxnId="{F0473AC9-8C91-437A-B922-46AE60A8A1C2}">
      <dgm:prSet/>
      <dgm:spPr/>
      <dgm:t>
        <a:bodyPr/>
        <a:lstStyle/>
        <a:p>
          <a:endParaRPr lang="en-US"/>
        </a:p>
      </dgm:t>
    </dgm:pt>
    <dgm:pt modelId="{2696D4B9-C3C3-442A-AB69-23E63B1EDB11}" type="sibTrans" cxnId="{F0473AC9-8C91-437A-B922-46AE60A8A1C2}">
      <dgm:prSet/>
      <dgm:spPr/>
      <dgm:t>
        <a:bodyPr/>
        <a:lstStyle/>
        <a:p>
          <a:endParaRPr lang="en-US"/>
        </a:p>
      </dgm:t>
    </dgm:pt>
    <dgm:pt modelId="{116C37DD-B45E-4911-8C5E-83D2DB16E7C2}">
      <dgm:prSet/>
      <dgm:spPr/>
      <dgm:t>
        <a:bodyPr/>
        <a:lstStyle/>
        <a:p>
          <a:pPr>
            <a:lnSpc>
              <a:spcPct val="100000"/>
            </a:lnSpc>
          </a:pPr>
          <a:r>
            <a:rPr lang="nb-NO">
              <a:cs typeface="Calibri Light"/>
            </a:rPr>
            <a:t>Norges forskningsråd</a:t>
          </a:r>
          <a:endParaRPr lang="en-US"/>
        </a:p>
      </dgm:t>
    </dgm:pt>
    <dgm:pt modelId="{48FE7957-540E-4680-8A5D-04D9C2F2FFDF}" type="parTrans" cxnId="{983724B5-F281-4B0C-8D6F-1D2482900B3E}">
      <dgm:prSet/>
      <dgm:spPr/>
      <dgm:t>
        <a:bodyPr/>
        <a:lstStyle/>
        <a:p>
          <a:endParaRPr lang="en-US"/>
        </a:p>
      </dgm:t>
    </dgm:pt>
    <dgm:pt modelId="{2DC8420E-EBB2-4DAD-ACFF-DE3D548691B8}" type="sibTrans" cxnId="{983724B5-F281-4B0C-8D6F-1D2482900B3E}">
      <dgm:prSet/>
      <dgm:spPr/>
      <dgm:t>
        <a:bodyPr/>
        <a:lstStyle/>
        <a:p>
          <a:endParaRPr lang="en-US"/>
        </a:p>
      </dgm:t>
    </dgm:pt>
    <dgm:pt modelId="{35AB4236-C71E-48D9-9C9A-CAC37DC4B64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nb-NO"/>
            <a:t>Aktualiserer bibliotekets rolle ved sin institusjon</a:t>
          </a:r>
          <a:endParaRPr lang="en-US"/>
        </a:p>
      </dgm:t>
    </dgm:pt>
    <dgm:pt modelId="{0E836F3A-73D1-4018-A492-FA3A7918C6AF}" type="sibTrans" cxnId="{78480E45-840B-47DC-A4F2-C5BFF9C6993E}">
      <dgm:prSet/>
      <dgm:spPr/>
      <dgm:t>
        <a:bodyPr/>
        <a:lstStyle/>
        <a:p>
          <a:endParaRPr lang="en-US"/>
        </a:p>
      </dgm:t>
    </dgm:pt>
    <dgm:pt modelId="{6DED312A-BFFC-446F-8624-5648E7363A5A}" type="parTrans" cxnId="{78480E45-840B-47DC-A4F2-C5BFF9C6993E}">
      <dgm:prSet/>
      <dgm:spPr/>
      <dgm:t>
        <a:bodyPr/>
        <a:lstStyle/>
        <a:p>
          <a:endParaRPr lang="en-US"/>
        </a:p>
      </dgm:t>
    </dgm:pt>
    <dgm:pt modelId="{D402E704-0C61-43BE-8355-05524F33159D}">
      <dgm:prSet/>
      <dgm:spPr/>
      <dgm:t>
        <a:bodyPr/>
        <a:lstStyle/>
        <a:p>
          <a:pPr>
            <a:lnSpc>
              <a:spcPct val="100000"/>
            </a:lnSpc>
          </a:pPr>
          <a:r>
            <a:rPr lang="nb-NO">
              <a:cs typeface="Calibri Light"/>
            </a:rPr>
            <a:t>Regjeringen</a:t>
          </a:r>
        </a:p>
      </dgm:t>
    </dgm:pt>
    <dgm:pt modelId="{8B98C511-3A56-4286-B535-187198FFBA97}" type="parTrans" cxnId="{58454CDB-F171-441A-B9E6-1DC9A3B336A9}">
      <dgm:prSet/>
      <dgm:spPr/>
    </dgm:pt>
    <dgm:pt modelId="{EFAB7A92-EF14-467F-9264-795F64B098D9}" type="sibTrans" cxnId="{58454CDB-F171-441A-B9E6-1DC9A3B336A9}">
      <dgm:prSet/>
      <dgm:spPr/>
    </dgm:pt>
    <dgm:pt modelId="{CF609BD5-F7FA-4C1C-9FCA-A60C6785DA7D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sz="2600" err="1">
              <a:cs typeface="Calibri Light"/>
            </a:rPr>
            <a:t>Kunnskapsorganisatør</a:t>
          </a:r>
        </a:p>
      </dgm:t>
    </dgm:pt>
    <dgm:pt modelId="{761880D9-CA49-4BD6-BD6F-F02A816AC81F}" type="parTrans" cxnId="{D86CE311-09DE-4908-AFE8-839F41CD9B5D}">
      <dgm:prSet/>
      <dgm:spPr/>
    </dgm:pt>
    <dgm:pt modelId="{C01B5447-DD77-472E-BA04-0F96F55A97BF}" type="sibTrans" cxnId="{D86CE311-09DE-4908-AFE8-839F41CD9B5D}">
      <dgm:prSet/>
      <dgm:spPr/>
    </dgm:pt>
    <dgm:pt modelId="{9DDA36F7-78A8-413D-852F-3BC75472C780}">
      <dgm:prSet/>
      <dgm:spPr/>
      <dgm:t>
        <a:bodyPr/>
        <a:lstStyle/>
        <a:p>
          <a:pPr>
            <a:lnSpc>
              <a:spcPct val="100000"/>
            </a:lnSpc>
          </a:pPr>
          <a:endParaRPr lang="nb-NO" sz="2600">
            <a:cs typeface="Calibri Light"/>
          </a:endParaRPr>
        </a:p>
      </dgm:t>
    </dgm:pt>
    <dgm:pt modelId="{C2754B37-6FD9-4D5F-8B7A-57CD679817B4}" type="parTrans" cxnId="{6322687C-DD7D-4865-AFA2-53B78989E7E5}">
      <dgm:prSet/>
      <dgm:spPr/>
    </dgm:pt>
    <dgm:pt modelId="{57184110-46D9-4485-99F1-FBC6E85B2B41}" type="sibTrans" cxnId="{6322687C-DD7D-4865-AFA2-53B78989E7E5}">
      <dgm:prSet/>
      <dgm:spPr/>
    </dgm:pt>
    <dgm:pt modelId="{7309919D-CD9E-4EE4-9701-3670A2ABC202}" type="pres">
      <dgm:prSet presAssocID="{832A8784-EAE7-4FE8-A66F-962371DB50D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01B95061-A5DA-44BC-B914-0F051932CA21}" type="pres">
      <dgm:prSet presAssocID="{62EE627E-AC46-4165-8CDF-E08381978808}" presName="compNode" presStyleCnt="0"/>
      <dgm:spPr/>
    </dgm:pt>
    <dgm:pt modelId="{C26FAF3F-380D-4D3C-95CB-A43478895AFC}" type="pres">
      <dgm:prSet presAssocID="{62EE627E-AC46-4165-8CDF-E0838197880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nb-NO"/>
        </a:p>
      </dgm:t>
      <dgm:extLst>
        <a:ext uri="{E40237B7-FDA0-4F09-8148-C483321AD2D9}">
          <dgm14:cNvPr xmlns:dgm14="http://schemas.microsoft.com/office/drawing/2010/diagram" id="0" name="" descr="Europe"/>
        </a:ext>
      </dgm:extLst>
    </dgm:pt>
    <dgm:pt modelId="{AD9F5B80-4A8B-40EA-AED7-B0E270E2693D}" type="pres">
      <dgm:prSet presAssocID="{62EE627E-AC46-4165-8CDF-E08381978808}" presName="iconSpace" presStyleCnt="0"/>
      <dgm:spPr/>
    </dgm:pt>
    <dgm:pt modelId="{70213A27-3412-41DA-9354-C9516729C073}" type="pres">
      <dgm:prSet presAssocID="{62EE627E-AC46-4165-8CDF-E08381978808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nb-NO"/>
        </a:p>
      </dgm:t>
    </dgm:pt>
    <dgm:pt modelId="{43928F26-BDC9-457A-93E2-8BE9C0702B2D}" type="pres">
      <dgm:prSet presAssocID="{62EE627E-AC46-4165-8CDF-E08381978808}" presName="txSpace" presStyleCnt="0"/>
      <dgm:spPr/>
    </dgm:pt>
    <dgm:pt modelId="{32DD366E-E439-442F-AD5D-716778096688}" type="pres">
      <dgm:prSet presAssocID="{62EE627E-AC46-4165-8CDF-E08381978808}" presName="desTx" presStyleLbl="revTx" presStyleIdx="1" presStyleCnt="4">
        <dgm:presLayoutVars/>
      </dgm:prSet>
      <dgm:spPr/>
      <dgm:t>
        <a:bodyPr/>
        <a:lstStyle/>
        <a:p>
          <a:endParaRPr lang="nb-NO"/>
        </a:p>
      </dgm:t>
    </dgm:pt>
    <dgm:pt modelId="{631A55DC-8952-4451-A5AC-30FD784AAA0E}" type="pres">
      <dgm:prSet presAssocID="{85436A14-475A-44A9-B2E1-3C218B5D204A}" presName="sibTrans" presStyleCnt="0"/>
      <dgm:spPr/>
    </dgm:pt>
    <dgm:pt modelId="{7777801D-A694-4D38-A59D-ECD74E5450D8}" type="pres">
      <dgm:prSet presAssocID="{35AB4236-C71E-48D9-9C9A-CAC37DC4B645}" presName="compNode" presStyleCnt="0"/>
      <dgm:spPr/>
    </dgm:pt>
    <dgm:pt modelId="{CC03A895-205B-4A69-B781-354D6F7FAB32}" type="pres">
      <dgm:prSet presAssocID="{35AB4236-C71E-48D9-9C9A-CAC37DC4B645}" presName="iconRect" presStyleLbl="node1" presStyleIdx="1" presStyleCnt="2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4DD11D57-0B50-401B-827D-27AAE6197F09}" type="pres">
      <dgm:prSet presAssocID="{35AB4236-C71E-48D9-9C9A-CAC37DC4B645}" presName="iconSpace" presStyleCnt="0"/>
      <dgm:spPr/>
    </dgm:pt>
    <dgm:pt modelId="{68842264-06E0-4E76-B4C9-940BAFC38825}" type="pres">
      <dgm:prSet presAssocID="{35AB4236-C71E-48D9-9C9A-CAC37DC4B645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nb-NO"/>
        </a:p>
      </dgm:t>
    </dgm:pt>
    <dgm:pt modelId="{3D5279ED-0B04-4517-B4B6-95784EA73460}" type="pres">
      <dgm:prSet presAssocID="{35AB4236-C71E-48D9-9C9A-CAC37DC4B645}" presName="txSpace" presStyleCnt="0"/>
      <dgm:spPr/>
    </dgm:pt>
    <dgm:pt modelId="{4968B05B-9D57-4833-BC75-2EE75DC5E510}" type="pres">
      <dgm:prSet presAssocID="{35AB4236-C71E-48D9-9C9A-CAC37DC4B645}" presName="desTx" presStyleLbl="revTx" presStyleIdx="3" presStyleCnt="4">
        <dgm:presLayoutVars/>
      </dgm:prSet>
      <dgm:spPr/>
      <dgm:t>
        <a:bodyPr/>
        <a:lstStyle/>
        <a:p>
          <a:endParaRPr lang="nb-NO"/>
        </a:p>
      </dgm:t>
    </dgm:pt>
  </dgm:ptLst>
  <dgm:cxnLst>
    <dgm:cxn modelId="{F4D585FE-BF82-4BDB-B047-F166C51634EC}" srcId="{832A8784-EAE7-4FE8-A66F-962371DB50DF}" destId="{62EE627E-AC46-4165-8CDF-E08381978808}" srcOrd="0" destOrd="0" parTransId="{504514E4-449C-4B81-B122-0CFE3DCD761F}" sibTransId="{85436A14-475A-44A9-B2E1-3C218B5D204A}"/>
    <dgm:cxn modelId="{4AA6C6A2-3F25-4050-B30A-0FA82F0E5E3A}" type="presOf" srcId="{83743A61-C8FE-4413-A3BA-5035852D93FE}" destId="{32DD366E-E439-442F-AD5D-716778096688}" srcOrd="0" destOrd="0" presId="urn:microsoft.com/office/officeart/2018/2/layout/IconLabelDescriptionList"/>
    <dgm:cxn modelId="{0B517E9C-8F7E-40F3-9B94-4E2EE608379C}" type="presOf" srcId="{116C37DD-B45E-4911-8C5E-83D2DB16E7C2}" destId="{32DD366E-E439-442F-AD5D-716778096688}" srcOrd="0" destOrd="1" presId="urn:microsoft.com/office/officeart/2018/2/layout/IconLabelDescriptionList"/>
    <dgm:cxn modelId="{78480E45-840B-47DC-A4F2-C5BFF9C6993E}" srcId="{832A8784-EAE7-4FE8-A66F-962371DB50DF}" destId="{35AB4236-C71E-48D9-9C9A-CAC37DC4B645}" srcOrd="1" destOrd="0" parTransId="{6DED312A-BFFC-446F-8624-5648E7363A5A}" sibTransId="{0E836F3A-73D1-4018-A492-FA3A7918C6AF}"/>
    <dgm:cxn modelId="{983724B5-F281-4B0C-8D6F-1D2482900B3E}" srcId="{62EE627E-AC46-4165-8CDF-E08381978808}" destId="{116C37DD-B45E-4911-8C5E-83D2DB16E7C2}" srcOrd="1" destOrd="0" parTransId="{48FE7957-540E-4680-8A5D-04D9C2F2FFDF}" sibTransId="{2DC8420E-EBB2-4DAD-ACFF-DE3D548691B8}"/>
    <dgm:cxn modelId="{96919FB5-F3A2-4ECA-B01C-FB1C8F9CFAF2}" type="presOf" srcId="{35AB4236-C71E-48D9-9C9A-CAC37DC4B645}" destId="{68842264-06E0-4E76-B4C9-940BAFC38825}" srcOrd="0" destOrd="0" presId="urn:microsoft.com/office/officeart/2018/2/layout/IconLabelDescriptionList"/>
    <dgm:cxn modelId="{4A691975-F399-4CFE-A4C5-ABEC2EE7C21E}" type="presOf" srcId="{CF609BD5-F7FA-4C1C-9FCA-A60C6785DA7D}" destId="{4968B05B-9D57-4833-BC75-2EE75DC5E510}" srcOrd="0" destOrd="0" presId="urn:microsoft.com/office/officeart/2018/2/layout/IconLabelDescriptionList"/>
    <dgm:cxn modelId="{58454CDB-F171-441A-B9E6-1DC9A3B336A9}" srcId="{62EE627E-AC46-4165-8CDF-E08381978808}" destId="{D402E704-0C61-43BE-8355-05524F33159D}" srcOrd="2" destOrd="0" parTransId="{8B98C511-3A56-4286-B535-187198FFBA97}" sibTransId="{EFAB7A92-EF14-467F-9264-795F64B098D9}"/>
    <dgm:cxn modelId="{4D8AC0AD-7B70-48E1-A551-4357833561B9}" type="presOf" srcId="{9DDA36F7-78A8-413D-852F-3BC75472C780}" destId="{4968B05B-9D57-4833-BC75-2EE75DC5E510}" srcOrd="0" destOrd="1" presId="urn:microsoft.com/office/officeart/2018/2/layout/IconLabelDescriptionList"/>
    <dgm:cxn modelId="{12D9A43E-8FDC-481B-9891-CD42976B65BD}" type="presOf" srcId="{832A8784-EAE7-4FE8-A66F-962371DB50DF}" destId="{7309919D-CD9E-4EE4-9701-3670A2ABC202}" srcOrd="0" destOrd="0" presId="urn:microsoft.com/office/officeart/2018/2/layout/IconLabelDescriptionList"/>
    <dgm:cxn modelId="{D87808B0-2A64-4A0B-9C80-9FAED73CE911}" type="presOf" srcId="{62EE627E-AC46-4165-8CDF-E08381978808}" destId="{70213A27-3412-41DA-9354-C9516729C073}" srcOrd="0" destOrd="0" presId="urn:microsoft.com/office/officeart/2018/2/layout/IconLabelDescriptionList"/>
    <dgm:cxn modelId="{D86CE311-09DE-4908-AFE8-839F41CD9B5D}" srcId="{35AB4236-C71E-48D9-9C9A-CAC37DC4B645}" destId="{CF609BD5-F7FA-4C1C-9FCA-A60C6785DA7D}" srcOrd="0" destOrd="0" parTransId="{761880D9-CA49-4BD6-BD6F-F02A816AC81F}" sibTransId="{C01B5447-DD77-472E-BA04-0F96F55A97BF}"/>
    <dgm:cxn modelId="{6322687C-DD7D-4865-AFA2-53B78989E7E5}" srcId="{35AB4236-C71E-48D9-9C9A-CAC37DC4B645}" destId="{9DDA36F7-78A8-413D-852F-3BC75472C780}" srcOrd="1" destOrd="0" parTransId="{C2754B37-6FD9-4D5F-8B7A-57CD679817B4}" sibTransId="{57184110-46D9-4485-99F1-FBC6E85B2B41}"/>
    <dgm:cxn modelId="{F0473AC9-8C91-437A-B922-46AE60A8A1C2}" srcId="{62EE627E-AC46-4165-8CDF-E08381978808}" destId="{83743A61-C8FE-4413-A3BA-5035852D93FE}" srcOrd="0" destOrd="0" parTransId="{EC49A9B5-C361-4EBD-B7B1-276F4BCD151E}" sibTransId="{2696D4B9-C3C3-442A-AB69-23E63B1EDB11}"/>
    <dgm:cxn modelId="{65143133-1FA2-4B11-84EC-05916432DA92}" type="presOf" srcId="{D402E704-0C61-43BE-8355-05524F33159D}" destId="{32DD366E-E439-442F-AD5D-716778096688}" srcOrd="0" destOrd="2" presId="urn:microsoft.com/office/officeart/2018/2/layout/IconLabelDescriptionList"/>
    <dgm:cxn modelId="{DB52F769-E3C2-4FFB-884B-A1E3544D7BE1}" type="presParOf" srcId="{7309919D-CD9E-4EE4-9701-3670A2ABC202}" destId="{01B95061-A5DA-44BC-B914-0F051932CA21}" srcOrd="0" destOrd="0" presId="urn:microsoft.com/office/officeart/2018/2/layout/IconLabelDescriptionList"/>
    <dgm:cxn modelId="{3CAB9D57-FA23-4C74-90CE-004A0889F459}" type="presParOf" srcId="{01B95061-A5DA-44BC-B914-0F051932CA21}" destId="{C26FAF3F-380D-4D3C-95CB-A43478895AFC}" srcOrd="0" destOrd="0" presId="urn:microsoft.com/office/officeart/2018/2/layout/IconLabelDescriptionList"/>
    <dgm:cxn modelId="{0126E652-5CB3-4B96-A37E-6C5240590FFA}" type="presParOf" srcId="{01B95061-A5DA-44BC-B914-0F051932CA21}" destId="{AD9F5B80-4A8B-40EA-AED7-B0E270E2693D}" srcOrd="1" destOrd="0" presId="urn:microsoft.com/office/officeart/2018/2/layout/IconLabelDescriptionList"/>
    <dgm:cxn modelId="{A896D1DC-7A67-423E-AC0D-2AD9C437D93F}" type="presParOf" srcId="{01B95061-A5DA-44BC-B914-0F051932CA21}" destId="{70213A27-3412-41DA-9354-C9516729C073}" srcOrd="2" destOrd="0" presId="urn:microsoft.com/office/officeart/2018/2/layout/IconLabelDescriptionList"/>
    <dgm:cxn modelId="{51318802-D72F-400E-BD14-30BF50F504AB}" type="presParOf" srcId="{01B95061-A5DA-44BC-B914-0F051932CA21}" destId="{43928F26-BDC9-457A-93E2-8BE9C0702B2D}" srcOrd="3" destOrd="0" presId="urn:microsoft.com/office/officeart/2018/2/layout/IconLabelDescriptionList"/>
    <dgm:cxn modelId="{64B97199-3C49-412F-A05D-B625038434AE}" type="presParOf" srcId="{01B95061-A5DA-44BC-B914-0F051932CA21}" destId="{32DD366E-E439-442F-AD5D-716778096688}" srcOrd="4" destOrd="0" presId="urn:microsoft.com/office/officeart/2018/2/layout/IconLabelDescriptionList"/>
    <dgm:cxn modelId="{DB91B2B2-B1C9-4D1E-B933-9BC7D34E5E3F}" type="presParOf" srcId="{7309919D-CD9E-4EE4-9701-3670A2ABC202}" destId="{631A55DC-8952-4451-A5AC-30FD784AAA0E}" srcOrd="1" destOrd="0" presId="urn:microsoft.com/office/officeart/2018/2/layout/IconLabelDescriptionList"/>
    <dgm:cxn modelId="{F93B9DC5-C1A1-4E9B-9622-54ECA78E54AA}" type="presParOf" srcId="{7309919D-CD9E-4EE4-9701-3670A2ABC202}" destId="{7777801D-A694-4D38-A59D-ECD74E5450D8}" srcOrd="2" destOrd="0" presId="urn:microsoft.com/office/officeart/2018/2/layout/IconLabelDescriptionList"/>
    <dgm:cxn modelId="{FE700D59-9CFD-422C-BDAB-B9C9BFF025F9}" type="presParOf" srcId="{7777801D-A694-4D38-A59D-ECD74E5450D8}" destId="{CC03A895-205B-4A69-B781-354D6F7FAB32}" srcOrd="0" destOrd="0" presId="urn:microsoft.com/office/officeart/2018/2/layout/IconLabelDescriptionList"/>
    <dgm:cxn modelId="{D4950E74-5F3E-4A13-A4A1-DE690144C10D}" type="presParOf" srcId="{7777801D-A694-4D38-A59D-ECD74E5450D8}" destId="{4DD11D57-0B50-401B-827D-27AAE6197F09}" srcOrd="1" destOrd="0" presId="urn:microsoft.com/office/officeart/2018/2/layout/IconLabelDescriptionList"/>
    <dgm:cxn modelId="{755089B3-43F3-4741-8772-3FBF9A58CFA0}" type="presParOf" srcId="{7777801D-A694-4D38-A59D-ECD74E5450D8}" destId="{68842264-06E0-4E76-B4C9-940BAFC38825}" srcOrd="2" destOrd="0" presId="urn:microsoft.com/office/officeart/2018/2/layout/IconLabelDescriptionList"/>
    <dgm:cxn modelId="{9CBC242F-D1FE-4433-B857-E735EA388AA8}" type="presParOf" srcId="{7777801D-A694-4D38-A59D-ECD74E5450D8}" destId="{3D5279ED-0B04-4517-B4B6-95784EA73460}" srcOrd="3" destOrd="0" presId="urn:microsoft.com/office/officeart/2018/2/layout/IconLabelDescriptionList"/>
    <dgm:cxn modelId="{477D086D-F360-43CF-BB64-3B5AA7580002}" type="presParOf" srcId="{7777801D-A694-4D38-A59D-ECD74E5450D8}" destId="{4968B05B-9D57-4833-BC75-2EE75DC5E510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E43157-EE80-4E4C-8066-5384140C9C5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1AEC684E-4B21-4488-B26C-6B4D18202708}">
      <dgm:prSet phldrT="[Tekst]"/>
      <dgm:spPr/>
      <dgm:t>
        <a:bodyPr/>
        <a:lstStyle/>
        <a:p>
          <a:r>
            <a:rPr lang="nb-NO">
              <a:cs typeface="Arial"/>
            </a:rPr>
            <a:t>1995 The </a:t>
          </a:r>
          <a:r>
            <a:rPr lang="nb-NO" err="1">
              <a:cs typeface="Arial"/>
            </a:rPr>
            <a:t>year</a:t>
          </a:r>
          <a:r>
            <a:rPr lang="nb-NO">
              <a:cs typeface="Arial"/>
            </a:rPr>
            <a:t> </a:t>
          </a:r>
          <a:r>
            <a:rPr lang="nb-NO" err="1">
              <a:cs typeface="Arial"/>
            </a:rPr>
            <a:t>of</a:t>
          </a:r>
          <a:r>
            <a:rPr lang="nb-NO">
              <a:cs typeface="Arial"/>
            </a:rPr>
            <a:t> </a:t>
          </a:r>
          <a:r>
            <a:rPr lang="nb-NO" err="1">
              <a:cs typeface="Arial"/>
            </a:rPr>
            <a:t>the</a:t>
          </a:r>
          <a:r>
            <a:rPr lang="nb-NO">
              <a:cs typeface="Arial"/>
            </a:rPr>
            <a:t> web</a:t>
          </a:r>
          <a:endParaRPr lang="nb-NO" sz="3000">
            <a:solidFill>
              <a:srgbClr val="010000"/>
            </a:solidFill>
            <a:latin typeface="Arial"/>
            <a:cs typeface="Arial"/>
          </a:endParaRPr>
        </a:p>
      </dgm:t>
    </dgm:pt>
    <dgm:pt modelId="{B88E3649-1063-4031-98B4-2354325DE058}" type="parTrans" cxnId="{648AD58F-08D5-49ED-BB90-551222BCAD6F}">
      <dgm:prSet/>
      <dgm:spPr/>
      <dgm:t>
        <a:bodyPr/>
        <a:lstStyle/>
        <a:p>
          <a:endParaRPr lang="nb-NO"/>
        </a:p>
      </dgm:t>
    </dgm:pt>
    <dgm:pt modelId="{9055EFDB-3A83-498C-89F3-E931C7931404}" type="sibTrans" cxnId="{648AD58F-08D5-49ED-BB90-551222BCAD6F}">
      <dgm:prSet/>
      <dgm:spPr/>
      <dgm:t>
        <a:bodyPr/>
        <a:lstStyle/>
        <a:p>
          <a:endParaRPr lang="nb-NO"/>
        </a:p>
      </dgm:t>
    </dgm:pt>
    <dgm:pt modelId="{BC9740E8-FD6D-4F4E-AF42-CB46F36ECCAB}">
      <dgm:prSet phldrT="[Tekst]"/>
      <dgm:spPr/>
      <dgm:t>
        <a:bodyPr/>
        <a:lstStyle/>
        <a:p>
          <a:r>
            <a:rPr lang="nb-NO">
              <a:cs typeface="Arial"/>
            </a:rPr>
            <a:t>2007 OECD</a:t>
          </a:r>
        </a:p>
      </dgm:t>
    </dgm:pt>
    <dgm:pt modelId="{70BB454E-2550-407C-A8CD-06E4C6C3949D}" type="parTrans" cxnId="{667023CF-4DD4-4BAA-ACBA-CD00609AD45A}">
      <dgm:prSet/>
      <dgm:spPr/>
      <dgm:t>
        <a:bodyPr/>
        <a:lstStyle/>
        <a:p>
          <a:endParaRPr lang="nb-NO"/>
        </a:p>
      </dgm:t>
    </dgm:pt>
    <dgm:pt modelId="{63A601CA-50B6-453B-9844-CE3A670BD9E3}" type="sibTrans" cxnId="{667023CF-4DD4-4BAA-ACBA-CD00609AD45A}">
      <dgm:prSet/>
      <dgm:spPr/>
      <dgm:t>
        <a:bodyPr/>
        <a:lstStyle/>
        <a:p>
          <a:endParaRPr lang="nb-NO"/>
        </a:p>
      </dgm:t>
    </dgm:pt>
    <dgm:pt modelId="{70985041-DC01-4FE1-A76E-49FC74017E44}">
      <dgm:prSet phldrT="[Tekst]"/>
      <dgm:spPr/>
      <dgm:t>
        <a:bodyPr/>
        <a:lstStyle/>
        <a:p>
          <a:r>
            <a:rPr lang="nb-NO" dirty="0">
              <a:cs typeface="Arial"/>
            </a:rPr>
            <a:t>2012, 2016 EU</a:t>
          </a:r>
        </a:p>
      </dgm:t>
    </dgm:pt>
    <dgm:pt modelId="{5A32FA9B-A5C3-441A-A0D7-20D4A173D348}" type="parTrans" cxnId="{72789F33-ED3A-4B8B-9505-C662C8E01A28}">
      <dgm:prSet/>
      <dgm:spPr/>
      <dgm:t>
        <a:bodyPr/>
        <a:lstStyle/>
        <a:p>
          <a:endParaRPr lang="nb-NO"/>
        </a:p>
      </dgm:t>
    </dgm:pt>
    <dgm:pt modelId="{72725EA0-4381-4195-8C81-BA70496FBD34}" type="sibTrans" cxnId="{72789F33-ED3A-4B8B-9505-C662C8E01A28}">
      <dgm:prSet/>
      <dgm:spPr/>
      <dgm:t>
        <a:bodyPr/>
        <a:lstStyle/>
        <a:p>
          <a:endParaRPr lang="nb-NO"/>
        </a:p>
      </dgm:t>
    </dgm:pt>
    <dgm:pt modelId="{BD820862-8F65-46FC-BD80-1547ACFCD53A}">
      <dgm:prSet phldrT="[Tekst]"/>
      <dgm:spPr/>
      <dgm:t>
        <a:bodyPr/>
        <a:lstStyle/>
        <a:p>
          <a:r>
            <a:rPr lang="nb-NO">
              <a:cs typeface="Arial"/>
            </a:rPr>
            <a:t>2014 Regjeringen, NFR Åpen publisering</a:t>
          </a:r>
        </a:p>
      </dgm:t>
    </dgm:pt>
    <dgm:pt modelId="{16342DF9-C402-4739-B601-CF5BD6685E6A}" type="parTrans" cxnId="{F49919E4-EB68-4448-ADD0-D8EDE94F1B20}">
      <dgm:prSet/>
      <dgm:spPr/>
      <dgm:t>
        <a:bodyPr/>
        <a:lstStyle/>
        <a:p>
          <a:endParaRPr lang="nb-NO"/>
        </a:p>
      </dgm:t>
    </dgm:pt>
    <dgm:pt modelId="{9CB5D777-4F26-47CB-80DD-64BE32430C01}" type="sibTrans" cxnId="{F49919E4-EB68-4448-ADD0-D8EDE94F1B20}">
      <dgm:prSet/>
      <dgm:spPr/>
      <dgm:t>
        <a:bodyPr/>
        <a:lstStyle/>
        <a:p>
          <a:endParaRPr lang="nb-NO"/>
        </a:p>
      </dgm:t>
    </dgm:pt>
    <dgm:pt modelId="{143A50CC-082C-4E68-A596-7EE2C76F124C}">
      <dgm:prSet phldrT="[Tekst]"/>
      <dgm:spPr/>
      <dgm:t>
        <a:bodyPr/>
        <a:lstStyle/>
        <a:p>
          <a:r>
            <a:rPr lang="nb-NO" dirty="0">
              <a:cs typeface="Arial"/>
            </a:rPr>
            <a:t>2016 FAIR</a:t>
          </a:r>
        </a:p>
      </dgm:t>
    </dgm:pt>
    <dgm:pt modelId="{67EC0F6B-75B6-4B39-B0D5-1034E65B21BD}" type="parTrans" cxnId="{9710CC83-3B95-47A5-A1A0-A9AFA1F02048}">
      <dgm:prSet/>
      <dgm:spPr/>
      <dgm:t>
        <a:bodyPr/>
        <a:lstStyle/>
        <a:p>
          <a:endParaRPr lang="nb-NO"/>
        </a:p>
      </dgm:t>
    </dgm:pt>
    <dgm:pt modelId="{4898893C-1685-45F1-907D-F8AB4DB1A750}" type="sibTrans" cxnId="{9710CC83-3B95-47A5-A1A0-A9AFA1F02048}">
      <dgm:prSet/>
      <dgm:spPr/>
      <dgm:t>
        <a:bodyPr/>
        <a:lstStyle/>
        <a:p>
          <a:endParaRPr lang="nb-NO"/>
        </a:p>
      </dgm:t>
    </dgm:pt>
    <dgm:pt modelId="{153238F7-193E-4369-88DC-119552B276EE}">
      <dgm:prSet phldrT="[Tekst]"/>
      <dgm:spPr/>
      <dgm:t>
        <a:bodyPr/>
        <a:lstStyle/>
        <a:p>
          <a:r>
            <a:rPr lang="nb-NO">
              <a:cs typeface="Arial"/>
            </a:rPr>
            <a:t>2017 Regjeringen, NFR Tilgjengeliggjøring forskningsdata</a:t>
          </a:r>
        </a:p>
      </dgm:t>
    </dgm:pt>
    <dgm:pt modelId="{5D367E80-D790-4D27-9202-5B60FAFBC981}" type="parTrans" cxnId="{048F7F4D-FD17-496F-83B3-F955978CDCC1}">
      <dgm:prSet/>
      <dgm:spPr/>
      <dgm:t>
        <a:bodyPr/>
        <a:lstStyle/>
        <a:p>
          <a:endParaRPr lang="nn-NO"/>
        </a:p>
      </dgm:t>
    </dgm:pt>
    <dgm:pt modelId="{56C60CA1-C260-4106-B03B-C5B96419247A}" type="sibTrans" cxnId="{048F7F4D-FD17-496F-83B3-F955978CDCC1}">
      <dgm:prSet/>
      <dgm:spPr/>
      <dgm:t>
        <a:bodyPr/>
        <a:lstStyle/>
        <a:p>
          <a:endParaRPr lang="nn-NO"/>
        </a:p>
      </dgm:t>
    </dgm:pt>
    <dgm:pt modelId="{51916E6B-EABB-429B-839E-046931B7B676}">
      <dgm:prSet phldrT="[Tekst]"/>
      <dgm:spPr/>
      <dgm:t>
        <a:bodyPr/>
        <a:lstStyle/>
        <a:p>
          <a:r>
            <a:rPr lang="nb-NO">
              <a:cs typeface="Arial"/>
            </a:rPr>
            <a:t>2018 Plan S</a:t>
          </a:r>
        </a:p>
      </dgm:t>
    </dgm:pt>
    <dgm:pt modelId="{00D4C815-B792-40AA-AA9D-5520DC1A1C52}" type="parTrans" cxnId="{87731A2D-F4C7-4642-9A2B-A8C79E3DE563}">
      <dgm:prSet/>
      <dgm:spPr/>
      <dgm:t>
        <a:bodyPr/>
        <a:lstStyle/>
        <a:p>
          <a:endParaRPr lang="nn-NO"/>
        </a:p>
      </dgm:t>
    </dgm:pt>
    <dgm:pt modelId="{8DBA6F81-3146-49B9-AF02-AD265E1A137D}" type="sibTrans" cxnId="{87731A2D-F4C7-4642-9A2B-A8C79E3DE563}">
      <dgm:prSet/>
      <dgm:spPr/>
      <dgm:t>
        <a:bodyPr/>
        <a:lstStyle/>
        <a:p>
          <a:endParaRPr lang="nn-NO"/>
        </a:p>
      </dgm:t>
    </dgm:pt>
    <dgm:pt modelId="{7D9C513A-0A1C-4214-A6F3-F63AA557724C}">
      <dgm:prSet phldrT="[Tekst]"/>
      <dgm:spPr/>
      <dgm:t>
        <a:bodyPr/>
        <a:lstStyle/>
        <a:p>
          <a:r>
            <a:rPr lang="nb-NO" dirty="0">
              <a:cs typeface="Arial"/>
            </a:rPr>
            <a:t>2014, 2021 </a:t>
          </a:r>
          <a:r>
            <a:rPr lang="nb-NO" dirty="0" err="1">
              <a:cs typeface="Arial"/>
            </a:rPr>
            <a:t>Horizon</a:t>
          </a:r>
          <a:r>
            <a:rPr lang="nb-NO" dirty="0">
              <a:cs typeface="Arial"/>
            </a:rPr>
            <a:t>, ORD </a:t>
          </a:r>
        </a:p>
      </dgm:t>
    </dgm:pt>
    <dgm:pt modelId="{0190FAF7-61E8-486C-8F86-E592052874B8}" type="parTrans" cxnId="{8D4C1085-408A-4700-A92B-5367B4517E5A}">
      <dgm:prSet/>
      <dgm:spPr/>
      <dgm:t>
        <a:bodyPr/>
        <a:lstStyle/>
        <a:p>
          <a:endParaRPr lang="nn-NO"/>
        </a:p>
      </dgm:t>
    </dgm:pt>
    <dgm:pt modelId="{26822EF9-B263-480A-BF69-3BAEB2A43563}" type="sibTrans" cxnId="{8D4C1085-408A-4700-A92B-5367B4517E5A}">
      <dgm:prSet/>
      <dgm:spPr/>
      <dgm:t>
        <a:bodyPr/>
        <a:lstStyle/>
        <a:p>
          <a:endParaRPr lang="nn-NO"/>
        </a:p>
      </dgm:t>
    </dgm:pt>
    <dgm:pt modelId="{B5CA0341-867D-46BE-8124-1C8A05950AE6}" type="pres">
      <dgm:prSet presAssocID="{95E43157-EE80-4E4C-8066-5384140C9C5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66AA7D43-10C2-4EE7-B456-698A22F10235}" type="pres">
      <dgm:prSet presAssocID="{1AEC684E-4B21-4488-B26C-6B4D18202708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842BEFA-B107-444D-B48C-86F2625D4F45}" type="pres">
      <dgm:prSet presAssocID="{9055EFDB-3A83-498C-89F3-E931C7931404}" presName="sibTrans" presStyleCnt="0"/>
      <dgm:spPr/>
    </dgm:pt>
    <dgm:pt modelId="{255C7041-12EE-4ACC-884C-052D012DEF8D}" type="pres">
      <dgm:prSet presAssocID="{BC9740E8-FD6D-4F4E-AF42-CB46F36ECCAB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86BB175-35C8-4F54-BE8F-8C907569E2C1}" type="pres">
      <dgm:prSet presAssocID="{63A601CA-50B6-453B-9844-CE3A670BD9E3}" presName="sibTrans" presStyleCnt="0"/>
      <dgm:spPr/>
    </dgm:pt>
    <dgm:pt modelId="{43590468-36FF-4F59-BCB8-A9763542E092}" type="pres">
      <dgm:prSet presAssocID="{70985041-DC01-4FE1-A76E-49FC74017E44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72B2964-CDF9-4854-A38B-7B3D22B6CD9C}" type="pres">
      <dgm:prSet presAssocID="{72725EA0-4381-4195-8C81-BA70496FBD34}" presName="sibTrans" presStyleCnt="0"/>
      <dgm:spPr/>
    </dgm:pt>
    <dgm:pt modelId="{3DABB99C-1012-435B-88A8-19E851E95A07}" type="pres">
      <dgm:prSet presAssocID="{7D9C513A-0A1C-4214-A6F3-F63AA557724C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62E0A3F-0DD2-42C9-9C40-E7D7FE6B8ADD}" type="pres">
      <dgm:prSet presAssocID="{26822EF9-B263-480A-BF69-3BAEB2A43563}" presName="sibTrans" presStyleCnt="0"/>
      <dgm:spPr/>
    </dgm:pt>
    <dgm:pt modelId="{55D4AA4C-B6D3-4124-8B5E-D705F8B9FA9C}" type="pres">
      <dgm:prSet presAssocID="{BD820862-8F65-46FC-BD80-1547ACFCD53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89B96EC-BAEE-455E-9014-8F14C6546DDF}" type="pres">
      <dgm:prSet presAssocID="{9CB5D777-4F26-47CB-80DD-64BE32430C01}" presName="sibTrans" presStyleCnt="0"/>
      <dgm:spPr/>
    </dgm:pt>
    <dgm:pt modelId="{8A4D203B-E848-4C85-B8DA-B6FEB63B857E}" type="pres">
      <dgm:prSet presAssocID="{143A50CC-082C-4E68-A596-7EE2C76F124C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05EC57D-284D-4AAB-939A-667B44C0ACE0}" type="pres">
      <dgm:prSet presAssocID="{4898893C-1685-45F1-907D-F8AB4DB1A750}" presName="sibTrans" presStyleCnt="0"/>
      <dgm:spPr/>
    </dgm:pt>
    <dgm:pt modelId="{81A22277-46C3-4146-8B5C-8A7DFE2E3C16}" type="pres">
      <dgm:prSet presAssocID="{153238F7-193E-4369-88DC-119552B276EE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22104B9-530B-4759-90DB-44A09FFFF71A}" type="pres">
      <dgm:prSet presAssocID="{56C60CA1-C260-4106-B03B-C5B96419247A}" presName="sibTrans" presStyleCnt="0"/>
      <dgm:spPr/>
    </dgm:pt>
    <dgm:pt modelId="{EAE34E13-D049-45FB-BFF9-321F889F95FC}" type="pres">
      <dgm:prSet presAssocID="{51916E6B-EABB-429B-839E-046931B7B67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B68DDBAA-AD68-4BE3-B4A5-A88BF7FDDFA4}" type="presOf" srcId="{BC9740E8-FD6D-4F4E-AF42-CB46F36ECCAB}" destId="{255C7041-12EE-4ACC-884C-052D012DEF8D}" srcOrd="0" destOrd="0" presId="urn:microsoft.com/office/officeart/2005/8/layout/default"/>
    <dgm:cxn modelId="{A82FA87B-74D2-49D8-BF9A-0AA2155FE404}" type="presOf" srcId="{95E43157-EE80-4E4C-8066-5384140C9C58}" destId="{B5CA0341-867D-46BE-8124-1C8A05950AE6}" srcOrd="0" destOrd="0" presId="urn:microsoft.com/office/officeart/2005/8/layout/default"/>
    <dgm:cxn modelId="{8D4C1085-408A-4700-A92B-5367B4517E5A}" srcId="{95E43157-EE80-4E4C-8066-5384140C9C58}" destId="{7D9C513A-0A1C-4214-A6F3-F63AA557724C}" srcOrd="3" destOrd="0" parTransId="{0190FAF7-61E8-486C-8F86-E592052874B8}" sibTransId="{26822EF9-B263-480A-BF69-3BAEB2A43563}"/>
    <dgm:cxn modelId="{F13200E8-F8DD-457C-B71F-07F84EB15FC4}" type="presOf" srcId="{BD820862-8F65-46FC-BD80-1547ACFCD53A}" destId="{55D4AA4C-B6D3-4124-8B5E-D705F8B9FA9C}" srcOrd="0" destOrd="0" presId="urn:microsoft.com/office/officeart/2005/8/layout/default"/>
    <dgm:cxn modelId="{28555F34-0D6E-4156-ACCB-C5061AF6616A}" type="presOf" srcId="{70985041-DC01-4FE1-A76E-49FC74017E44}" destId="{43590468-36FF-4F59-BCB8-A9763542E092}" srcOrd="0" destOrd="0" presId="urn:microsoft.com/office/officeart/2005/8/layout/default"/>
    <dgm:cxn modelId="{C1380E71-3987-4222-9A91-E8027BFBBA75}" type="presOf" srcId="{1AEC684E-4B21-4488-B26C-6B4D18202708}" destId="{66AA7D43-10C2-4EE7-B456-698A22F10235}" srcOrd="0" destOrd="0" presId="urn:microsoft.com/office/officeart/2005/8/layout/default"/>
    <dgm:cxn modelId="{AE207D6D-68F4-4675-B66C-0F4C689CB0FE}" type="presOf" srcId="{51916E6B-EABB-429B-839E-046931B7B676}" destId="{EAE34E13-D049-45FB-BFF9-321F889F95FC}" srcOrd="0" destOrd="0" presId="urn:microsoft.com/office/officeart/2005/8/layout/default"/>
    <dgm:cxn modelId="{D2613655-A224-4571-8B93-AADFFC07EA95}" type="presOf" srcId="{143A50CC-082C-4E68-A596-7EE2C76F124C}" destId="{8A4D203B-E848-4C85-B8DA-B6FEB63B857E}" srcOrd="0" destOrd="0" presId="urn:microsoft.com/office/officeart/2005/8/layout/default"/>
    <dgm:cxn modelId="{87731A2D-F4C7-4642-9A2B-A8C79E3DE563}" srcId="{95E43157-EE80-4E4C-8066-5384140C9C58}" destId="{51916E6B-EABB-429B-839E-046931B7B676}" srcOrd="7" destOrd="0" parTransId="{00D4C815-B792-40AA-AA9D-5520DC1A1C52}" sibTransId="{8DBA6F81-3146-49B9-AF02-AD265E1A137D}"/>
    <dgm:cxn modelId="{048F7F4D-FD17-496F-83B3-F955978CDCC1}" srcId="{95E43157-EE80-4E4C-8066-5384140C9C58}" destId="{153238F7-193E-4369-88DC-119552B276EE}" srcOrd="6" destOrd="0" parTransId="{5D367E80-D790-4D27-9202-5B60FAFBC981}" sibTransId="{56C60CA1-C260-4106-B03B-C5B96419247A}"/>
    <dgm:cxn modelId="{667023CF-4DD4-4BAA-ACBA-CD00609AD45A}" srcId="{95E43157-EE80-4E4C-8066-5384140C9C58}" destId="{BC9740E8-FD6D-4F4E-AF42-CB46F36ECCAB}" srcOrd="1" destOrd="0" parTransId="{70BB454E-2550-407C-A8CD-06E4C6C3949D}" sibTransId="{63A601CA-50B6-453B-9844-CE3A670BD9E3}"/>
    <dgm:cxn modelId="{648AD58F-08D5-49ED-BB90-551222BCAD6F}" srcId="{95E43157-EE80-4E4C-8066-5384140C9C58}" destId="{1AEC684E-4B21-4488-B26C-6B4D18202708}" srcOrd="0" destOrd="0" parTransId="{B88E3649-1063-4031-98B4-2354325DE058}" sibTransId="{9055EFDB-3A83-498C-89F3-E931C7931404}"/>
    <dgm:cxn modelId="{AE5DEBBB-5C0C-4D26-9D4B-DEE98C2DC478}" type="presOf" srcId="{153238F7-193E-4369-88DC-119552B276EE}" destId="{81A22277-46C3-4146-8B5C-8A7DFE2E3C16}" srcOrd="0" destOrd="0" presId="urn:microsoft.com/office/officeart/2005/8/layout/default"/>
    <dgm:cxn modelId="{72789F33-ED3A-4B8B-9505-C662C8E01A28}" srcId="{95E43157-EE80-4E4C-8066-5384140C9C58}" destId="{70985041-DC01-4FE1-A76E-49FC74017E44}" srcOrd="2" destOrd="0" parTransId="{5A32FA9B-A5C3-441A-A0D7-20D4A173D348}" sibTransId="{72725EA0-4381-4195-8C81-BA70496FBD34}"/>
    <dgm:cxn modelId="{E12C3FC8-726A-4872-B272-C1826A8C9131}" type="presOf" srcId="{7D9C513A-0A1C-4214-A6F3-F63AA557724C}" destId="{3DABB99C-1012-435B-88A8-19E851E95A07}" srcOrd="0" destOrd="0" presId="urn:microsoft.com/office/officeart/2005/8/layout/default"/>
    <dgm:cxn modelId="{9710CC83-3B95-47A5-A1A0-A9AFA1F02048}" srcId="{95E43157-EE80-4E4C-8066-5384140C9C58}" destId="{143A50CC-082C-4E68-A596-7EE2C76F124C}" srcOrd="5" destOrd="0" parTransId="{67EC0F6B-75B6-4B39-B0D5-1034E65B21BD}" sibTransId="{4898893C-1685-45F1-907D-F8AB4DB1A750}"/>
    <dgm:cxn modelId="{F49919E4-EB68-4448-ADD0-D8EDE94F1B20}" srcId="{95E43157-EE80-4E4C-8066-5384140C9C58}" destId="{BD820862-8F65-46FC-BD80-1547ACFCD53A}" srcOrd="4" destOrd="0" parTransId="{16342DF9-C402-4739-B601-CF5BD6685E6A}" sibTransId="{9CB5D777-4F26-47CB-80DD-64BE32430C01}"/>
    <dgm:cxn modelId="{71DE130A-093B-4945-B34E-ACEF4B04785F}" type="presParOf" srcId="{B5CA0341-867D-46BE-8124-1C8A05950AE6}" destId="{66AA7D43-10C2-4EE7-B456-698A22F10235}" srcOrd="0" destOrd="0" presId="urn:microsoft.com/office/officeart/2005/8/layout/default"/>
    <dgm:cxn modelId="{19A562F1-A6A1-4457-886E-D0417130AA03}" type="presParOf" srcId="{B5CA0341-867D-46BE-8124-1C8A05950AE6}" destId="{0842BEFA-B107-444D-B48C-86F2625D4F45}" srcOrd="1" destOrd="0" presId="urn:microsoft.com/office/officeart/2005/8/layout/default"/>
    <dgm:cxn modelId="{9F8E3921-1332-4920-9182-2A7A9EA166F3}" type="presParOf" srcId="{B5CA0341-867D-46BE-8124-1C8A05950AE6}" destId="{255C7041-12EE-4ACC-884C-052D012DEF8D}" srcOrd="2" destOrd="0" presId="urn:microsoft.com/office/officeart/2005/8/layout/default"/>
    <dgm:cxn modelId="{05664D7D-9C44-4C12-A266-1611C017F600}" type="presParOf" srcId="{B5CA0341-867D-46BE-8124-1C8A05950AE6}" destId="{D86BB175-35C8-4F54-BE8F-8C907569E2C1}" srcOrd="3" destOrd="0" presId="urn:microsoft.com/office/officeart/2005/8/layout/default"/>
    <dgm:cxn modelId="{C45939D0-F960-4C9A-9698-29890B135B79}" type="presParOf" srcId="{B5CA0341-867D-46BE-8124-1C8A05950AE6}" destId="{43590468-36FF-4F59-BCB8-A9763542E092}" srcOrd="4" destOrd="0" presId="urn:microsoft.com/office/officeart/2005/8/layout/default"/>
    <dgm:cxn modelId="{0D29ECF3-D62D-4D04-A32D-6E38F87EFC40}" type="presParOf" srcId="{B5CA0341-867D-46BE-8124-1C8A05950AE6}" destId="{872B2964-CDF9-4854-A38B-7B3D22B6CD9C}" srcOrd="5" destOrd="0" presId="urn:microsoft.com/office/officeart/2005/8/layout/default"/>
    <dgm:cxn modelId="{2BECB4DA-AE86-4F0B-8999-5F63155E861D}" type="presParOf" srcId="{B5CA0341-867D-46BE-8124-1C8A05950AE6}" destId="{3DABB99C-1012-435B-88A8-19E851E95A07}" srcOrd="6" destOrd="0" presId="urn:microsoft.com/office/officeart/2005/8/layout/default"/>
    <dgm:cxn modelId="{1DDA3B59-060B-4AF0-93E5-8D23E439DD73}" type="presParOf" srcId="{B5CA0341-867D-46BE-8124-1C8A05950AE6}" destId="{462E0A3F-0DD2-42C9-9C40-E7D7FE6B8ADD}" srcOrd="7" destOrd="0" presId="urn:microsoft.com/office/officeart/2005/8/layout/default"/>
    <dgm:cxn modelId="{672D460E-2FF8-42FC-ADD9-E85EAB6F5B57}" type="presParOf" srcId="{B5CA0341-867D-46BE-8124-1C8A05950AE6}" destId="{55D4AA4C-B6D3-4124-8B5E-D705F8B9FA9C}" srcOrd="8" destOrd="0" presId="urn:microsoft.com/office/officeart/2005/8/layout/default"/>
    <dgm:cxn modelId="{09C45CC8-AD7C-4237-A214-54891BD393E6}" type="presParOf" srcId="{B5CA0341-867D-46BE-8124-1C8A05950AE6}" destId="{C89B96EC-BAEE-455E-9014-8F14C6546DDF}" srcOrd="9" destOrd="0" presId="urn:microsoft.com/office/officeart/2005/8/layout/default"/>
    <dgm:cxn modelId="{B09F4E20-8BC0-4FE1-9BC6-F3B039E365C0}" type="presParOf" srcId="{B5CA0341-867D-46BE-8124-1C8A05950AE6}" destId="{8A4D203B-E848-4C85-B8DA-B6FEB63B857E}" srcOrd="10" destOrd="0" presId="urn:microsoft.com/office/officeart/2005/8/layout/default"/>
    <dgm:cxn modelId="{DF53143F-F60E-4FDE-98CF-3DEC50DF1241}" type="presParOf" srcId="{B5CA0341-867D-46BE-8124-1C8A05950AE6}" destId="{205EC57D-284D-4AAB-939A-667B44C0ACE0}" srcOrd="11" destOrd="0" presId="urn:microsoft.com/office/officeart/2005/8/layout/default"/>
    <dgm:cxn modelId="{11D0773F-D197-4B55-A675-14D4F7BEBACD}" type="presParOf" srcId="{B5CA0341-867D-46BE-8124-1C8A05950AE6}" destId="{81A22277-46C3-4146-8B5C-8A7DFE2E3C16}" srcOrd="12" destOrd="0" presId="urn:microsoft.com/office/officeart/2005/8/layout/default"/>
    <dgm:cxn modelId="{14E1C0F5-BEC4-40D8-A477-FBDF4799BA06}" type="presParOf" srcId="{B5CA0341-867D-46BE-8124-1C8A05950AE6}" destId="{022104B9-530B-4759-90DB-44A09FFFF71A}" srcOrd="13" destOrd="0" presId="urn:microsoft.com/office/officeart/2005/8/layout/default"/>
    <dgm:cxn modelId="{F8EC4E77-B4F3-40AD-AED8-5495599173EA}" type="presParOf" srcId="{B5CA0341-867D-46BE-8124-1C8A05950AE6}" destId="{EAE34E13-D049-45FB-BFF9-321F889F95FC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F9CCDB-8913-4C4E-8E48-4EFB356B45AE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636D3B7-38D7-4C4E-A350-0ACC88387EB7}">
      <dgm:prSet/>
      <dgm:spPr/>
      <dgm:t>
        <a:bodyPr/>
        <a:lstStyle/>
        <a:p>
          <a:r>
            <a:rPr lang="en-US" dirty="0" err="1"/>
            <a:t>Kompetenseutvikling</a:t>
          </a:r>
          <a:r>
            <a:rPr lang="en-US" dirty="0"/>
            <a:t> </a:t>
          </a:r>
          <a:r>
            <a:rPr lang="en-US" dirty="0" err="1"/>
            <a:t>og</a:t>
          </a:r>
          <a:r>
            <a:rPr lang="en-US" dirty="0"/>
            <a:t> </a:t>
          </a:r>
          <a:r>
            <a:rPr lang="en-US" dirty="0" err="1"/>
            <a:t>samarbeid</a:t>
          </a:r>
          <a:r>
            <a:rPr lang="en-US" dirty="0"/>
            <a:t> </a:t>
          </a:r>
          <a:r>
            <a:rPr lang="en-US" dirty="0" err="1"/>
            <a:t>er</a:t>
          </a:r>
          <a:r>
            <a:rPr lang="en-US" dirty="0"/>
            <a:t> </a:t>
          </a:r>
          <a:r>
            <a:rPr lang="en-US" dirty="0" err="1"/>
            <a:t>avgjørende</a:t>
          </a:r>
          <a:r>
            <a:rPr lang="en-US" dirty="0"/>
            <a:t>.</a:t>
          </a:r>
        </a:p>
      </dgm:t>
    </dgm:pt>
    <dgm:pt modelId="{3D194716-3E12-47FB-B3D4-6F94B7195D4E}" type="parTrans" cxnId="{56184934-3F2E-4BD9-96C3-3ABDD6E3268E}">
      <dgm:prSet/>
      <dgm:spPr/>
      <dgm:t>
        <a:bodyPr/>
        <a:lstStyle/>
        <a:p>
          <a:endParaRPr lang="en-US"/>
        </a:p>
      </dgm:t>
    </dgm:pt>
    <dgm:pt modelId="{C5C086E9-9012-418A-81E9-ACA1E9C32CC8}" type="sibTrans" cxnId="{56184934-3F2E-4BD9-96C3-3ABDD6E3268E}">
      <dgm:prSet/>
      <dgm:spPr/>
      <dgm:t>
        <a:bodyPr/>
        <a:lstStyle/>
        <a:p>
          <a:endParaRPr lang="en-US"/>
        </a:p>
      </dgm:t>
    </dgm:pt>
    <dgm:pt modelId="{43A6246C-B279-42A9-8C87-1E9F32ED6687}">
      <dgm:prSet/>
      <dgm:spPr/>
      <dgm:t>
        <a:bodyPr/>
        <a:lstStyle/>
        <a:p>
          <a:r>
            <a:rPr lang="nb-NO" dirty="0">
              <a:cs typeface="Calibri Light"/>
            </a:rPr>
            <a:t>Forskeres </a:t>
          </a:r>
          <a:r>
            <a:rPr lang="nb-NO" dirty="0"/>
            <a:t>behov i sentrum. </a:t>
          </a:r>
          <a:endParaRPr lang="en-US" dirty="0"/>
        </a:p>
      </dgm:t>
    </dgm:pt>
    <dgm:pt modelId="{EF442C4E-30BB-4AB2-A45C-FF94BF06CD6E}" type="parTrans" cxnId="{9E71AAAA-DD89-4608-BF80-34C1EE3BA752}">
      <dgm:prSet/>
      <dgm:spPr/>
      <dgm:t>
        <a:bodyPr/>
        <a:lstStyle/>
        <a:p>
          <a:endParaRPr lang="en-US"/>
        </a:p>
      </dgm:t>
    </dgm:pt>
    <dgm:pt modelId="{77311AFF-C135-4FF4-9B3E-8878983621FA}" type="sibTrans" cxnId="{9E71AAAA-DD89-4608-BF80-34C1EE3BA752}">
      <dgm:prSet/>
      <dgm:spPr/>
      <dgm:t>
        <a:bodyPr/>
        <a:lstStyle/>
        <a:p>
          <a:endParaRPr lang="en-US"/>
        </a:p>
      </dgm:t>
    </dgm:pt>
    <dgm:pt modelId="{FACE0B42-8396-4A96-8E58-9D981065B8A3}">
      <dgm:prSet/>
      <dgm:spPr/>
      <dgm:t>
        <a:bodyPr/>
        <a:lstStyle/>
        <a:p>
          <a:r>
            <a:rPr lang="en-US" dirty="0" err="1"/>
            <a:t>En</a:t>
          </a:r>
          <a:r>
            <a:rPr lang="en-US" dirty="0"/>
            <a:t> bro </a:t>
          </a:r>
          <a:r>
            <a:rPr lang="en-US" dirty="0" err="1"/>
            <a:t>til</a:t>
          </a:r>
          <a:r>
            <a:rPr lang="en-US" dirty="0"/>
            <a:t> </a:t>
          </a:r>
          <a:r>
            <a:rPr lang="en-US" dirty="0" err="1"/>
            <a:t>forskeren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digtal</a:t>
          </a:r>
          <a:r>
            <a:rPr lang="en-US" dirty="0"/>
            <a:t> </a:t>
          </a:r>
          <a:r>
            <a:rPr lang="en-US" dirty="0" err="1"/>
            <a:t>tid</a:t>
          </a:r>
          <a:r>
            <a:rPr lang="en-US" dirty="0"/>
            <a:t>. </a:t>
          </a:r>
          <a:r>
            <a:rPr lang="en-US" dirty="0" err="1"/>
            <a:t>Bibliotekens</a:t>
          </a:r>
          <a:r>
            <a:rPr lang="en-US" dirty="0"/>
            <a:t> </a:t>
          </a:r>
          <a:r>
            <a:rPr lang="en-US" dirty="0" err="1"/>
            <a:t>sterke</a:t>
          </a:r>
          <a:r>
            <a:rPr lang="en-US" dirty="0"/>
            <a:t> </a:t>
          </a:r>
          <a:r>
            <a:rPr lang="en-US" dirty="0" err="1"/>
            <a:t>nettverk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ulempe</a:t>
          </a:r>
          <a:r>
            <a:rPr lang="en-US" dirty="0"/>
            <a:t>? </a:t>
          </a:r>
          <a:r>
            <a:rPr lang="en-US" dirty="0" err="1"/>
            <a:t>Eksisterende</a:t>
          </a:r>
          <a:r>
            <a:rPr lang="en-US" dirty="0"/>
            <a:t> </a:t>
          </a:r>
          <a:r>
            <a:rPr lang="en-US" dirty="0" err="1"/>
            <a:t>tjenester</a:t>
          </a:r>
          <a:r>
            <a:rPr lang="en-US" dirty="0"/>
            <a:t> </a:t>
          </a:r>
          <a:r>
            <a:rPr lang="en-US" dirty="0" err="1"/>
            <a:t>kan</a:t>
          </a:r>
          <a:r>
            <a:rPr lang="en-US" dirty="0"/>
            <a:t> </a:t>
          </a:r>
          <a:r>
            <a:rPr lang="en-US" dirty="0" err="1"/>
            <a:t>bygges</a:t>
          </a:r>
          <a:r>
            <a:rPr lang="en-US" dirty="0"/>
            <a:t> </a:t>
          </a:r>
          <a:r>
            <a:rPr lang="en-US" dirty="0" err="1"/>
            <a:t>videre</a:t>
          </a:r>
          <a:r>
            <a:rPr lang="en-US" dirty="0"/>
            <a:t> </a:t>
          </a:r>
          <a:r>
            <a:rPr lang="en-US" dirty="0" err="1"/>
            <a:t>på</a:t>
          </a:r>
          <a:r>
            <a:rPr lang="en-US" dirty="0"/>
            <a:t>. </a:t>
          </a:r>
        </a:p>
      </dgm:t>
    </dgm:pt>
    <dgm:pt modelId="{87FA4A08-3AC6-452B-82AF-52ED96E61711}" type="parTrans" cxnId="{95BE9534-373B-4667-A447-96A135C95DFF}">
      <dgm:prSet/>
      <dgm:spPr/>
      <dgm:t>
        <a:bodyPr/>
        <a:lstStyle/>
        <a:p>
          <a:endParaRPr lang="en-US"/>
        </a:p>
      </dgm:t>
    </dgm:pt>
    <dgm:pt modelId="{90739D16-8032-438D-A92C-50A49024A125}" type="sibTrans" cxnId="{95BE9534-373B-4667-A447-96A135C95DFF}">
      <dgm:prSet/>
      <dgm:spPr/>
      <dgm:t>
        <a:bodyPr/>
        <a:lstStyle/>
        <a:p>
          <a:endParaRPr lang="en-US"/>
        </a:p>
      </dgm:t>
    </dgm:pt>
    <dgm:pt modelId="{3FD1FC4F-239C-4F15-80FF-CF889FA851CB}">
      <dgm:prSet/>
      <dgm:spPr/>
      <dgm:t>
        <a:bodyPr/>
        <a:lstStyle/>
        <a:p>
          <a:r>
            <a:rPr lang="en-US" dirty="0" err="1"/>
            <a:t>Tilbud</a:t>
          </a:r>
          <a:r>
            <a:rPr lang="en-US" dirty="0"/>
            <a:t> </a:t>
          </a:r>
          <a:r>
            <a:rPr lang="en-US" dirty="0" err="1"/>
            <a:t>av</a:t>
          </a:r>
          <a:r>
            <a:rPr lang="en-US" dirty="0"/>
            <a:t> </a:t>
          </a:r>
          <a:r>
            <a:rPr lang="en-US" dirty="0" err="1"/>
            <a:t>rådgivende</a:t>
          </a:r>
          <a:r>
            <a:rPr lang="en-US" dirty="0"/>
            <a:t> </a:t>
          </a:r>
          <a:r>
            <a:rPr lang="en-US" dirty="0" err="1"/>
            <a:t>tjenester</a:t>
          </a:r>
          <a:r>
            <a:rPr lang="en-US" dirty="0"/>
            <a:t> </a:t>
          </a:r>
          <a:r>
            <a:rPr lang="en-US" dirty="0" err="1"/>
            <a:t>vanligere</a:t>
          </a:r>
          <a:r>
            <a:rPr lang="en-US" dirty="0"/>
            <a:t> </a:t>
          </a:r>
          <a:r>
            <a:rPr lang="en-US" dirty="0" err="1"/>
            <a:t>enn</a:t>
          </a:r>
          <a:r>
            <a:rPr lang="en-US" dirty="0"/>
            <a:t> </a:t>
          </a:r>
          <a:r>
            <a:rPr lang="en-US" dirty="0" err="1"/>
            <a:t>teknisk</a:t>
          </a:r>
          <a:r>
            <a:rPr lang="en-US" dirty="0"/>
            <a:t> </a:t>
          </a:r>
          <a:r>
            <a:rPr lang="en-US" dirty="0" err="1"/>
            <a:t>orienterte</a:t>
          </a:r>
          <a:r>
            <a:rPr lang="en-US" dirty="0"/>
            <a:t>. </a:t>
          </a:r>
        </a:p>
      </dgm:t>
    </dgm:pt>
    <dgm:pt modelId="{58B42E2F-5561-4F76-AEA8-B23584F57311}" type="parTrans" cxnId="{BC392746-A9BB-47C3-9293-F5CD92E54A9A}">
      <dgm:prSet/>
      <dgm:spPr/>
      <dgm:t>
        <a:bodyPr/>
        <a:lstStyle/>
        <a:p>
          <a:endParaRPr lang="en-US"/>
        </a:p>
      </dgm:t>
    </dgm:pt>
    <dgm:pt modelId="{B4AAF5BF-EDE5-4F48-9949-C92B50A8B946}" type="sibTrans" cxnId="{BC392746-A9BB-47C3-9293-F5CD92E54A9A}">
      <dgm:prSet/>
      <dgm:spPr/>
      <dgm:t>
        <a:bodyPr/>
        <a:lstStyle/>
        <a:p>
          <a:endParaRPr lang="en-US"/>
        </a:p>
      </dgm:t>
    </dgm:pt>
    <dgm:pt modelId="{30DBC4E2-DFFD-4746-89B5-FE1AD9B8BCB6}" type="pres">
      <dgm:prSet presAssocID="{51F9CCDB-8913-4C4E-8E48-4EFB356B45A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nb-NO"/>
        </a:p>
      </dgm:t>
    </dgm:pt>
    <dgm:pt modelId="{B9E01208-EED5-41BA-9AFC-960E79AD0D00}" type="pres">
      <dgm:prSet presAssocID="{4636D3B7-38D7-4C4E-A350-0ACC88387EB7}" presName="thickLine" presStyleLbl="alignNode1" presStyleIdx="0" presStyleCnt="4"/>
      <dgm:spPr/>
    </dgm:pt>
    <dgm:pt modelId="{F4378F34-4121-4F67-9DD9-0376B2BCD2AC}" type="pres">
      <dgm:prSet presAssocID="{4636D3B7-38D7-4C4E-A350-0ACC88387EB7}" presName="horz1" presStyleCnt="0"/>
      <dgm:spPr/>
    </dgm:pt>
    <dgm:pt modelId="{13843F30-4FB4-41C5-ADB6-5D140C3E2358}" type="pres">
      <dgm:prSet presAssocID="{4636D3B7-38D7-4C4E-A350-0ACC88387EB7}" presName="tx1" presStyleLbl="revTx" presStyleIdx="0" presStyleCnt="4" custLinFactNeighborY="21792"/>
      <dgm:spPr/>
      <dgm:t>
        <a:bodyPr/>
        <a:lstStyle/>
        <a:p>
          <a:endParaRPr lang="nb-NO"/>
        </a:p>
      </dgm:t>
    </dgm:pt>
    <dgm:pt modelId="{ABBB32C2-64AA-44E2-9D82-7F462BF63A3A}" type="pres">
      <dgm:prSet presAssocID="{4636D3B7-38D7-4C4E-A350-0ACC88387EB7}" presName="vert1" presStyleCnt="0"/>
      <dgm:spPr/>
    </dgm:pt>
    <dgm:pt modelId="{E45B8608-3D34-442C-969C-449511799BAA}" type="pres">
      <dgm:prSet presAssocID="{43A6246C-B279-42A9-8C87-1E9F32ED6687}" presName="thickLine" presStyleLbl="alignNode1" presStyleIdx="1" presStyleCnt="4"/>
      <dgm:spPr/>
    </dgm:pt>
    <dgm:pt modelId="{B19F572C-77B6-4B4B-A911-744469F42EE8}" type="pres">
      <dgm:prSet presAssocID="{43A6246C-B279-42A9-8C87-1E9F32ED6687}" presName="horz1" presStyleCnt="0"/>
      <dgm:spPr/>
    </dgm:pt>
    <dgm:pt modelId="{B496DA7D-4366-46B4-A9EE-A149E1469EB8}" type="pres">
      <dgm:prSet presAssocID="{43A6246C-B279-42A9-8C87-1E9F32ED6687}" presName="tx1" presStyleLbl="revTx" presStyleIdx="1" presStyleCnt="4" custLinFactNeighborY="1751"/>
      <dgm:spPr/>
      <dgm:t>
        <a:bodyPr/>
        <a:lstStyle/>
        <a:p>
          <a:endParaRPr lang="nb-NO"/>
        </a:p>
      </dgm:t>
    </dgm:pt>
    <dgm:pt modelId="{5323A367-F75C-4ECA-8A1F-C80D1F276DDC}" type="pres">
      <dgm:prSet presAssocID="{43A6246C-B279-42A9-8C87-1E9F32ED6687}" presName="vert1" presStyleCnt="0"/>
      <dgm:spPr/>
    </dgm:pt>
    <dgm:pt modelId="{B553C64A-40D8-4D7E-918B-7324919C081D}" type="pres">
      <dgm:prSet presAssocID="{FACE0B42-8396-4A96-8E58-9D981065B8A3}" presName="thickLine" presStyleLbl="alignNode1" presStyleIdx="2" presStyleCnt="4"/>
      <dgm:spPr/>
    </dgm:pt>
    <dgm:pt modelId="{B4CA1178-4F06-4D97-9D98-8219BDFE4D36}" type="pres">
      <dgm:prSet presAssocID="{FACE0B42-8396-4A96-8E58-9D981065B8A3}" presName="horz1" presStyleCnt="0"/>
      <dgm:spPr/>
    </dgm:pt>
    <dgm:pt modelId="{CFB5A6A6-6459-4C8E-B7E1-C650EFAC15D2}" type="pres">
      <dgm:prSet presAssocID="{FACE0B42-8396-4A96-8E58-9D981065B8A3}" presName="tx1" presStyleLbl="revTx" presStyleIdx="2" presStyleCnt="4" custLinFactNeighborY="10896"/>
      <dgm:spPr/>
      <dgm:t>
        <a:bodyPr/>
        <a:lstStyle/>
        <a:p>
          <a:endParaRPr lang="nb-NO"/>
        </a:p>
      </dgm:t>
    </dgm:pt>
    <dgm:pt modelId="{EDB5D79D-ECCD-4592-99BE-173312B7C26B}" type="pres">
      <dgm:prSet presAssocID="{FACE0B42-8396-4A96-8E58-9D981065B8A3}" presName="vert1" presStyleCnt="0"/>
      <dgm:spPr/>
    </dgm:pt>
    <dgm:pt modelId="{CFBFF5CC-A97C-46DF-9B23-244DA5E0DFD2}" type="pres">
      <dgm:prSet presAssocID="{3FD1FC4F-239C-4F15-80FF-CF889FA851CB}" presName="thickLine" presStyleLbl="alignNode1" presStyleIdx="3" presStyleCnt="4"/>
      <dgm:spPr/>
    </dgm:pt>
    <dgm:pt modelId="{0807D588-C191-475C-A150-62B5BF5B6A26}" type="pres">
      <dgm:prSet presAssocID="{3FD1FC4F-239C-4F15-80FF-CF889FA851CB}" presName="horz1" presStyleCnt="0"/>
      <dgm:spPr/>
    </dgm:pt>
    <dgm:pt modelId="{67D3B474-861C-4A03-A012-CDAF8A72942D}" type="pres">
      <dgm:prSet presAssocID="{3FD1FC4F-239C-4F15-80FF-CF889FA851CB}" presName="tx1" presStyleLbl="revTx" presStyleIdx="3" presStyleCnt="4"/>
      <dgm:spPr/>
      <dgm:t>
        <a:bodyPr/>
        <a:lstStyle/>
        <a:p>
          <a:endParaRPr lang="nb-NO"/>
        </a:p>
      </dgm:t>
    </dgm:pt>
    <dgm:pt modelId="{DCDAC603-7EAF-4AEC-9A21-AEB64880BCF4}" type="pres">
      <dgm:prSet presAssocID="{3FD1FC4F-239C-4F15-80FF-CF889FA851CB}" presName="vert1" presStyleCnt="0"/>
      <dgm:spPr/>
    </dgm:pt>
  </dgm:ptLst>
  <dgm:cxnLst>
    <dgm:cxn modelId="{56184934-3F2E-4BD9-96C3-3ABDD6E3268E}" srcId="{51F9CCDB-8913-4C4E-8E48-4EFB356B45AE}" destId="{4636D3B7-38D7-4C4E-A350-0ACC88387EB7}" srcOrd="0" destOrd="0" parTransId="{3D194716-3E12-47FB-B3D4-6F94B7195D4E}" sibTransId="{C5C086E9-9012-418A-81E9-ACA1E9C32CC8}"/>
    <dgm:cxn modelId="{BC392746-A9BB-47C3-9293-F5CD92E54A9A}" srcId="{51F9CCDB-8913-4C4E-8E48-4EFB356B45AE}" destId="{3FD1FC4F-239C-4F15-80FF-CF889FA851CB}" srcOrd="3" destOrd="0" parTransId="{58B42E2F-5561-4F76-AEA8-B23584F57311}" sibTransId="{B4AAF5BF-EDE5-4F48-9949-C92B50A8B946}"/>
    <dgm:cxn modelId="{11265041-B968-4BA6-B277-A84DADACEF15}" type="presOf" srcId="{4636D3B7-38D7-4C4E-A350-0ACC88387EB7}" destId="{13843F30-4FB4-41C5-ADB6-5D140C3E2358}" srcOrd="0" destOrd="0" presId="urn:microsoft.com/office/officeart/2008/layout/LinedList"/>
    <dgm:cxn modelId="{9E71AAAA-DD89-4608-BF80-34C1EE3BA752}" srcId="{51F9CCDB-8913-4C4E-8E48-4EFB356B45AE}" destId="{43A6246C-B279-42A9-8C87-1E9F32ED6687}" srcOrd="1" destOrd="0" parTransId="{EF442C4E-30BB-4AB2-A45C-FF94BF06CD6E}" sibTransId="{77311AFF-C135-4FF4-9B3E-8878983621FA}"/>
    <dgm:cxn modelId="{595A7274-112D-47B4-89FB-424783CED083}" type="presOf" srcId="{51F9CCDB-8913-4C4E-8E48-4EFB356B45AE}" destId="{30DBC4E2-DFFD-4746-89B5-FE1AD9B8BCB6}" srcOrd="0" destOrd="0" presId="urn:microsoft.com/office/officeart/2008/layout/LinedList"/>
    <dgm:cxn modelId="{95BE9534-373B-4667-A447-96A135C95DFF}" srcId="{51F9CCDB-8913-4C4E-8E48-4EFB356B45AE}" destId="{FACE0B42-8396-4A96-8E58-9D981065B8A3}" srcOrd="2" destOrd="0" parTransId="{87FA4A08-3AC6-452B-82AF-52ED96E61711}" sibTransId="{90739D16-8032-438D-A92C-50A49024A125}"/>
    <dgm:cxn modelId="{E2B9038C-D40E-4A05-8D9C-019DA76D7C38}" type="presOf" srcId="{3FD1FC4F-239C-4F15-80FF-CF889FA851CB}" destId="{67D3B474-861C-4A03-A012-CDAF8A72942D}" srcOrd="0" destOrd="0" presId="urn:microsoft.com/office/officeart/2008/layout/LinedList"/>
    <dgm:cxn modelId="{88B71194-9BA3-43CA-99AA-706D1206D2EE}" type="presOf" srcId="{FACE0B42-8396-4A96-8E58-9D981065B8A3}" destId="{CFB5A6A6-6459-4C8E-B7E1-C650EFAC15D2}" srcOrd="0" destOrd="0" presId="urn:microsoft.com/office/officeart/2008/layout/LinedList"/>
    <dgm:cxn modelId="{1CE3A12F-D509-4926-ACD3-3054F0239C3E}" type="presOf" srcId="{43A6246C-B279-42A9-8C87-1E9F32ED6687}" destId="{B496DA7D-4366-46B4-A9EE-A149E1469EB8}" srcOrd="0" destOrd="0" presId="urn:microsoft.com/office/officeart/2008/layout/LinedList"/>
    <dgm:cxn modelId="{3EB9EEC0-12B4-478A-A06D-FBDC51DCD63A}" type="presParOf" srcId="{30DBC4E2-DFFD-4746-89B5-FE1AD9B8BCB6}" destId="{B9E01208-EED5-41BA-9AFC-960E79AD0D00}" srcOrd="0" destOrd="0" presId="urn:microsoft.com/office/officeart/2008/layout/LinedList"/>
    <dgm:cxn modelId="{41E5D4D9-1B44-44B6-9555-9E29385C2AD0}" type="presParOf" srcId="{30DBC4E2-DFFD-4746-89B5-FE1AD9B8BCB6}" destId="{F4378F34-4121-4F67-9DD9-0376B2BCD2AC}" srcOrd="1" destOrd="0" presId="urn:microsoft.com/office/officeart/2008/layout/LinedList"/>
    <dgm:cxn modelId="{75B51D1E-449F-4DED-A09C-EBFD003A9265}" type="presParOf" srcId="{F4378F34-4121-4F67-9DD9-0376B2BCD2AC}" destId="{13843F30-4FB4-41C5-ADB6-5D140C3E2358}" srcOrd="0" destOrd="0" presId="urn:microsoft.com/office/officeart/2008/layout/LinedList"/>
    <dgm:cxn modelId="{0AE2C101-47D7-4A3E-ACB1-66C7B4BE4BAF}" type="presParOf" srcId="{F4378F34-4121-4F67-9DD9-0376B2BCD2AC}" destId="{ABBB32C2-64AA-44E2-9D82-7F462BF63A3A}" srcOrd="1" destOrd="0" presId="urn:microsoft.com/office/officeart/2008/layout/LinedList"/>
    <dgm:cxn modelId="{1BD7530F-CC1F-4A6B-B0CF-33E58FDFBFD1}" type="presParOf" srcId="{30DBC4E2-DFFD-4746-89B5-FE1AD9B8BCB6}" destId="{E45B8608-3D34-442C-969C-449511799BAA}" srcOrd="2" destOrd="0" presId="urn:microsoft.com/office/officeart/2008/layout/LinedList"/>
    <dgm:cxn modelId="{6F886275-3A9E-4683-9A36-4B42D90F762A}" type="presParOf" srcId="{30DBC4E2-DFFD-4746-89B5-FE1AD9B8BCB6}" destId="{B19F572C-77B6-4B4B-A911-744469F42EE8}" srcOrd="3" destOrd="0" presId="urn:microsoft.com/office/officeart/2008/layout/LinedList"/>
    <dgm:cxn modelId="{A8F4EF17-F3F2-43A3-BACC-D46D17DF5A0F}" type="presParOf" srcId="{B19F572C-77B6-4B4B-A911-744469F42EE8}" destId="{B496DA7D-4366-46B4-A9EE-A149E1469EB8}" srcOrd="0" destOrd="0" presId="urn:microsoft.com/office/officeart/2008/layout/LinedList"/>
    <dgm:cxn modelId="{20B7BE67-A22C-44FE-A13D-531FD8742353}" type="presParOf" srcId="{B19F572C-77B6-4B4B-A911-744469F42EE8}" destId="{5323A367-F75C-4ECA-8A1F-C80D1F276DDC}" srcOrd="1" destOrd="0" presId="urn:microsoft.com/office/officeart/2008/layout/LinedList"/>
    <dgm:cxn modelId="{D204296A-5932-4890-8E65-BBC6E0B69093}" type="presParOf" srcId="{30DBC4E2-DFFD-4746-89B5-FE1AD9B8BCB6}" destId="{B553C64A-40D8-4D7E-918B-7324919C081D}" srcOrd="4" destOrd="0" presId="urn:microsoft.com/office/officeart/2008/layout/LinedList"/>
    <dgm:cxn modelId="{CD13851F-9230-47EA-B16D-89E167E09D38}" type="presParOf" srcId="{30DBC4E2-DFFD-4746-89B5-FE1AD9B8BCB6}" destId="{B4CA1178-4F06-4D97-9D98-8219BDFE4D36}" srcOrd="5" destOrd="0" presId="urn:microsoft.com/office/officeart/2008/layout/LinedList"/>
    <dgm:cxn modelId="{DD403849-77B3-4549-BCDE-B5B3591CCD99}" type="presParOf" srcId="{B4CA1178-4F06-4D97-9D98-8219BDFE4D36}" destId="{CFB5A6A6-6459-4C8E-B7E1-C650EFAC15D2}" srcOrd="0" destOrd="0" presId="urn:microsoft.com/office/officeart/2008/layout/LinedList"/>
    <dgm:cxn modelId="{593DA5F0-192A-4742-9BEF-06B2C5451747}" type="presParOf" srcId="{B4CA1178-4F06-4D97-9D98-8219BDFE4D36}" destId="{EDB5D79D-ECCD-4592-99BE-173312B7C26B}" srcOrd="1" destOrd="0" presId="urn:microsoft.com/office/officeart/2008/layout/LinedList"/>
    <dgm:cxn modelId="{08D7ED74-9F3B-438B-BBED-DA0C23E5217E}" type="presParOf" srcId="{30DBC4E2-DFFD-4746-89B5-FE1AD9B8BCB6}" destId="{CFBFF5CC-A97C-46DF-9B23-244DA5E0DFD2}" srcOrd="6" destOrd="0" presId="urn:microsoft.com/office/officeart/2008/layout/LinedList"/>
    <dgm:cxn modelId="{00F444CB-2686-48BA-9DA4-1AECAFC6FF49}" type="presParOf" srcId="{30DBC4E2-DFFD-4746-89B5-FE1AD9B8BCB6}" destId="{0807D588-C191-475C-A150-62B5BF5B6A26}" srcOrd="7" destOrd="0" presId="urn:microsoft.com/office/officeart/2008/layout/LinedList"/>
    <dgm:cxn modelId="{3B07AB8C-EDBF-4D72-BB3B-FC41520963B1}" type="presParOf" srcId="{0807D588-C191-475C-A150-62B5BF5B6A26}" destId="{67D3B474-861C-4A03-A012-CDAF8A72942D}" srcOrd="0" destOrd="0" presId="urn:microsoft.com/office/officeart/2008/layout/LinedList"/>
    <dgm:cxn modelId="{B4234B73-DE53-4102-AA33-E543BE24A670}" type="presParOf" srcId="{0807D588-C191-475C-A150-62B5BF5B6A26}" destId="{DCDAC603-7EAF-4AEC-9A21-AEB64880BCF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7F0102-5ADD-4A51-8230-B3B3D2149B4B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DA2255D-A1D4-43E8-B4F3-66619CA3C909}">
      <dgm:prSet/>
      <dgm:spPr/>
      <dgm:t>
        <a:bodyPr/>
        <a:lstStyle/>
        <a:p>
          <a:r>
            <a:rPr lang="nb-NO"/>
            <a:t>Hvilke tjenester tilbys?</a:t>
          </a:r>
          <a:endParaRPr lang="en-US"/>
        </a:p>
      </dgm:t>
    </dgm:pt>
    <dgm:pt modelId="{40080BFE-3E65-4E72-B9A9-099AFD6E3C84}" type="parTrans" cxnId="{081FF8BC-B915-4234-A41B-8D49CFF53907}">
      <dgm:prSet/>
      <dgm:spPr/>
      <dgm:t>
        <a:bodyPr/>
        <a:lstStyle/>
        <a:p>
          <a:endParaRPr lang="en-US"/>
        </a:p>
      </dgm:t>
    </dgm:pt>
    <dgm:pt modelId="{0C3D43ED-7DD3-4EFD-B0A3-0B16D2D8C380}" type="sibTrans" cxnId="{081FF8BC-B915-4234-A41B-8D49CFF53907}">
      <dgm:prSet/>
      <dgm:spPr/>
      <dgm:t>
        <a:bodyPr/>
        <a:lstStyle/>
        <a:p>
          <a:endParaRPr lang="en-US"/>
        </a:p>
      </dgm:t>
    </dgm:pt>
    <dgm:pt modelId="{540E4F71-A635-4CF7-BA2D-71899490C0E2}">
      <dgm:prSet/>
      <dgm:spPr/>
      <dgm:t>
        <a:bodyPr/>
        <a:lstStyle/>
        <a:p>
          <a:r>
            <a:rPr lang="nb-NO"/>
            <a:t>Hvilke planer?</a:t>
          </a:r>
          <a:endParaRPr lang="en-US"/>
        </a:p>
      </dgm:t>
    </dgm:pt>
    <dgm:pt modelId="{8BB38F1C-90BD-4C1A-B95E-FB6D7E0A4D50}" type="parTrans" cxnId="{4C6052E7-7486-4BE6-9811-EA75690EE246}">
      <dgm:prSet/>
      <dgm:spPr/>
      <dgm:t>
        <a:bodyPr/>
        <a:lstStyle/>
        <a:p>
          <a:endParaRPr lang="en-US"/>
        </a:p>
      </dgm:t>
    </dgm:pt>
    <dgm:pt modelId="{70CE86C5-B568-47ED-A467-CBC62D879088}" type="sibTrans" cxnId="{4C6052E7-7486-4BE6-9811-EA75690EE246}">
      <dgm:prSet/>
      <dgm:spPr/>
      <dgm:t>
        <a:bodyPr/>
        <a:lstStyle/>
        <a:p>
          <a:endParaRPr lang="en-US"/>
        </a:p>
      </dgm:t>
    </dgm:pt>
    <dgm:pt modelId="{EAD17A49-E7C5-4571-9786-AC508A6968E2}" type="pres">
      <dgm:prSet presAssocID="{9D7F0102-5ADD-4A51-8230-B3B3D2149B4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497EC2BA-B2CD-4E8E-961F-FA1AD06BF014}" type="pres">
      <dgm:prSet presAssocID="{7DA2255D-A1D4-43E8-B4F3-66619CA3C909}" presName="root" presStyleCnt="0"/>
      <dgm:spPr/>
    </dgm:pt>
    <dgm:pt modelId="{CEBB6DC4-F667-4D9A-95BB-817E3CC6FA5C}" type="pres">
      <dgm:prSet presAssocID="{7DA2255D-A1D4-43E8-B4F3-66619CA3C909}" presName="rootComposite" presStyleCnt="0"/>
      <dgm:spPr/>
    </dgm:pt>
    <dgm:pt modelId="{9F21FCBA-C60B-40CA-B56C-E9A93BB23D6E}" type="pres">
      <dgm:prSet presAssocID="{7DA2255D-A1D4-43E8-B4F3-66619CA3C909}" presName="rootText" presStyleLbl="node1" presStyleIdx="0" presStyleCnt="2"/>
      <dgm:spPr/>
      <dgm:t>
        <a:bodyPr/>
        <a:lstStyle/>
        <a:p>
          <a:endParaRPr lang="nb-NO"/>
        </a:p>
      </dgm:t>
    </dgm:pt>
    <dgm:pt modelId="{DDDFDC4D-2DD2-4CC4-996D-F26EFB1352FB}" type="pres">
      <dgm:prSet presAssocID="{7DA2255D-A1D4-43E8-B4F3-66619CA3C909}" presName="rootConnector" presStyleLbl="node1" presStyleIdx="0" presStyleCnt="2"/>
      <dgm:spPr/>
      <dgm:t>
        <a:bodyPr/>
        <a:lstStyle/>
        <a:p>
          <a:endParaRPr lang="nb-NO"/>
        </a:p>
      </dgm:t>
    </dgm:pt>
    <dgm:pt modelId="{B12CAEDD-190B-4591-AD47-86D271D79B49}" type="pres">
      <dgm:prSet presAssocID="{7DA2255D-A1D4-43E8-B4F3-66619CA3C909}" presName="childShape" presStyleCnt="0"/>
      <dgm:spPr/>
    </dgm:pt>
    <dgm:pt modelId="{7A0B4DB1-D387-4F3C-BA3C-149C93A9669D}" type="pres">
      <dgm:prSet presAssocID="{540E4F71-A635-4CF7-BA2D-71899490C0E2}" presName="root" presStyleCnt="0"/>
      <dgm:spPr/>
    </dgm:pt>
    <dgm:pt modelId="{EFE25B2B-27E0-428F-983F-DA3D7029B74B}" type="pres">
      <dgm:prSet presAssocID="{540E4F71-A635-4CF7-BA2D-71899490C0E2}" presName="rootComposite" presStyleCnt="0"/>
      <dgm:spPr/>
    </dgm:pt>
    <dgm:pt modelId="{47CD23FA-B038-4D35-84D3-5FB573156629}" type="pres">
      <dgm:prSet presAssocID="{540E4F71-A635-4CF7-BA2D-71899490C0E2}" presName="rootText" presStyleLbl="node1" presStyleIdx="1" presStyleCnt="2"/>
      <dgm:spPr/>
      <dgm:t>
        <a:bodyPr/>
        <a:lstStyle/>
        <a:p>
          <a:endParaRPr lang="nb-NO"/>
        </a:p>
      </dgm:t>
    </dgm:pt>
    <dgm:pt modelId="{2DADF304-4EB6-43B7-AADB-04A6A494AFDD}" type="pres">
      <dgm:prSet presAssocID="{540E4F71-A635-4CF7-BA2D-71899490C0E2}" presName="rootConnector" presStyleLbl="node1" presStyleIdx="1" presStyleCnt="2"/>
      <dgm:spPr/>
      <dgm:t>
        <a:bodyPr/>
        <a:lstStyle/>
        <a:p>
          <a:endParaRPr lang="nb-NO"/>
        </a:p>
      </dgm:t>
    </dgm:pt>
    <dgm:pt modelId="{40277CDD-A9FD-4B74-9222-92DE3037694B}" type="pres">
      <dgm:prSet presAssocID="{540E4F71-A635-4CF7-BA2D-71899490C0E2}" presName="childShape" presStyleCnt="0"/>
      <dgm:spPr/>
    </dgm:pt>
  </dgm:ptLst>
  <dgm:cxnLst>
    <dgm:cxn modelId="{4C6052E7-7486-4BE6-9811-EA75690EE246}" srcId="{9D7F0102-5ADD-4A51-8230-B3B3D2149B4B}" destId="{540E4F71-A635-4CF7-BA2D-71899490C0E2}" srcOrd="1" destOrd="0" parTransId="{8BB38F1C-90BD-4C1A-B95E-FB6D7E0A4D50}" sibTransId="{70CE86C5-B568-47ED-A467-CBC62D879088}"/>
    <dgm:cxn modelId="{5499CE14-A3F0-4FC5-A791-0234AE80A361}" type="presOf" srcId="{9D7F0102-5ADD-4A51-8230-B3B3D2149B4B}" destId="{EAD17A49-E7C5-4571-9786-AC508A6968E2}" srcOrd="0" destOrd="0" presId="urn:microsoft.com/office/officeart/2005/8/layout/hierarchy3"/>
    <dgm:cxn modelId="{2C1D12C7-A8D7-481A-97AD-E94EBCDC6031}" type="presOf" srcId="{7DA2255D-A1D4-43E8-B4F3-66619CA3C909}" destId="{9F21FCBA-C60B-40CA-B56C-E9A93BB23D6E}" srcOrd="0" destOrd="0" presId="urn:microsoft.com/office/officeart/2005/8/layout/hierarchy3"/>
    <dgm:cxn modelId="{9603673B-0B7F-4B1B-A439-B1AD0BF133D6}" type="presOf" srcId="{540E4F71-A635-4CF7-BA2D-71899490C0E2}" destId="{2DADF304-4EB6-43B7-AADB-04A6A494AFDD}" srcOrd="1" destOrd="0" presId="urn:microsoft.com/office/officeart/2005/8/layout/hierarchy3"/>
    <dgm:cxn modelId="{BC495842-4D84-4A87-8967-B0068A09F153}" type="presOf" srcId="{7DA2255D-A1D4-43E8-B4F3-66619CA3C909}" destId="{DDDFDC4D-2DD2-4CC4-996D-F26EFB1352FB}" srcOrd="1" destOrd="0" presId="urn:microsoft.com/office/officeart/2005/8/layout/hierarchy3"/>
    <dgm:cxn modelId="{F82C638F-1D63-4D4B-9D68-41EF4ED53FB5}" type="presOf" srcId="{540E4F71-A635-4CF7-BA2D-71899490C0E2}" destId="{47CD23FA-B038-4D35-84D3-5FB573156629}" srcOrd="0" destOrd="0" presId="urn:microsoft.com/office/officeart/2005/8/layout/hierarchy3"/>
    <dgm:cxn modelId="{081FF8BC-B915-4234-A41B-8D49CFF53907}" srcId="{9D7F0102-5ADD-4A51-8230-B3B3D2149B4B}" destId="{7DA2255D-A1D4-43E8-B4F3-66619CA3C909}" srcOrd="0" destOrd="0" parTransId="{40080BFE-3E65-4E72-B9A9-099AFD6E3C84}" sibTransId="{0C3D43ED-7DD3-4EFD-B0A3-0B16D2D8C380}"/>
    <dgm:cxn modelId="{9291B8F6-A1F9-40AB-BA0B-D3A568D397B2}" type="presParOf" srcId="{EAD17A49-E7C5-4571-9786-AC508A6968E2}" destId="{497EC2BA-B2CD-4E8E-961F-FA1AD06BF014}" srcOrd="0" destOrd="0" presId="urn:microsoft.com/office/officeart/2005/8/layout/hierarchy3"/>
    <dgm:cxn modelId="{6EA0D5C4-7BF5-4897-8A97-6BEF37143763}" type="presParOf" srcId="{497EC2BA-B2CD-4E8E-961F-FA1AD06BF014}" destId="{CEBB6DC4-F667-4D9A-95BB-817E3CC6FA5C}" srcOrd="0" destOrd="0" presId="urn:microsoft.com/office/officeart/2005/8/layout/hierarchy3"/>
    <dgm:cxn modelId="{C5E4B610-2297-4261-B7DB-7A0CF38C9026}" type="presParOf" srcId="{CEBB6DC4-F667-4D9A-95BB-817E3CC6FA5C}" destId="{9F21FCBA-C60B-40CA-B56C-E9A93BB23D6E}" srcOrd="0" destOrd="0" presId="urn:microsoft.com/office/officeart/2005/8/layout/hierarchy3"/>
    <dgm:cxn modelId="{173CCB51-70EB-4300-AFCC-E43CD5DD4FD1}" type="presParOf" srcId="{CEBB6DC4-F667-4D9A-95BB-817E3CC6FA5C}" destId="{DDDFDC4D-2DD2-4CC4-996D-F26EFB1352FB}" srcOrd="1" destOrd="0" presId="urn:microsoft.com/office/officeart/2005/8/layout/hierarchy3"/>
    <dgm:cxn modelId="{7CB5AC68-6675-4753-A33A-71BA51BB83E9}" type="presParOf" srcId="{497EC2BA-B2CD-4E8E-961F-FA1AD06BF014}" destId="{B12CAEDD-190B-4591-AD47-86D271D79B49}" srcOrd="1" destOrd="0" presId="urn:microsoft.com/office/officeart/2005/8/layout/hierarchy3"/>
    <dgm:cxn modelId="{0F72C883-A71E-4416-AA75-62414061A49E}" type="presParOf" srcId="{EAD17A49-E7C5-4571-9786-AC508A6968E2}" destId="{7A0B4DB1-D387-4F3C-BA3C-149C93A9669D}" srcOrd="1" destOrd="0" presId="urn:microsoft.com/office/officeart/2005/8/layout/hierarchy3"/>
    <dgm:cxn modelId="{AED6A231-321D-4F91-892A-D6B5B47A998E}" type="presParOf" srcId="{7A0B4DB1-D387-4F3C-BA3C-149C93A9669D}" destId="{EFE25B2B-27E0-428F-983F-DA3D7029B74B}" srcOrd="0" destOrd="0" presId="urn:microsoft.com/office/officeart/2005/8/layout/hierarchy3"/>
    <dgm:cxn modelId="{FCD855F5-1994-4822-9B86-9A9472F60DD0}" type="presParOf" srcId="{EFE25B2B-27E0-428F-983F-DA3D7029B74B}" destId="{47CD23FA-B038-4D35-84D3-5FB573156629}" srcOrd="0" destOrd="0" presId="urn:microsoft.com/office/officeart/2005/8/layout/hierarchy3"/>
    <dgm:cxn modelId="{C1E76AA4-B7E0-48A0-83E2-9D6A239CE5A7}" type="presParOf" srcId="{EFE25B2B-27E0-428F-983F-DA3D7029B74B}" destId="{2DADF304-4EB6-43B7-AADB-04A6A494AFDD}" srcOrd="1" destOrd="0" presId="urn:microsoft.com/office/officeart/2005/8/layout/hierarchy3"/>
    <dgm:cxn modelId="{3D6D5270-4835-4826-8740-A4B9A5C1F2B7}" type="presParOf" srcId="{7A0B4DB1-D387-4F3C-BA3C-149C93A9669D}" destId="{40277CDD-A9FD-4B74-9222-92DE3037694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E5C19F-6E61-432D-96E1-86CE533EA6D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56C094DA-E74C-4F55-8B76-EA49C5642E8E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83 % har støttet ansattes kompetanseheving</a:t>
          </a:r>
          <a:endParaRPr lang="en-US" dirty="0"/>
        </a:p>
      </dgm:t>
    </dgm:pt>
    <dgm:pt modelId="{ED138DF0-9CE0-4219-9B06-F02CE257ADA1}" type="parTrans" cxnId="{AF5D54CC-B472-45AA-8292-1371638E92DA}">
      <dgm:prSet/>
      <dgm:spPr/>
      <dgm:t>
        <a:bodyPr/>
        <a:lstStyle/>
        <a:p>
          <a:endParaRPr lang="en-US"/>
        </a:p>
      </dgm:t>
    </dgm:pt>
    <dgm:pt modelId="{17B5B278-D9E7-403A-9ABB-622AC5BAD3F6}" type="sibTrans" cxnId="{AF5D54CC-B472-45AA-8292-1371638E92DA}">
      <dgm:prSet/>
      <dgm:spPr/>
      <dgm:t>
        <a:bodyPr/>
        <a:lstStyle/>
        <a:p>
          <a:endParaRPr lang="en-US"/>
        </a:p>
      </dgm:t>
    </dgm:pt>
    <dgm:pt modelId="{0BA9B794-EA79-4A87-B912-58DAE469F427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89 % samarbeider innen egen institusjon</a:t>
          </a:r>
          <a:endParaRPr lang="en-US"/>
        </a:p>
      </dgm:t>
    </dgm:pt>
    <dgm:pt modelId="{2A551B1D-2913-46E4-A248-2BAA38FD50AB}" type="parTrans" cxnId="{8ACD7A42-C5E5-4B1D-96B7-70E6C045768B}">
      <dgm:prSet/>
      <dgm:spPr/>
      <dgm:t>
        <a:bodyPr/>
        <a:lstStyle/>
        <a:p>
          <a:endParaRPr lang="en-US"/>
        </a:p>
      </dgm:t>
    </dgm:pt>
    <dgm:pt modelId="{6D58CC10-8442-47A5-96C2-9D124A20D556}" type="sibTrans" cxnId="{8ACD7A42-C5E5-4B1D-96B7-70E6C045768B}">
      <dgm:prSet/>
      <dgm:spPr/>
      <dgm:t>
        <a:bodyPr/>
        <a:lstStyle/>
        <a:p>
          <a:endParaRPr lang="en-US"/>
        </a:p>
      </dgm:t>
    </dgm:pt>
    <dgm:pt modelId="{2D510F07-47B4-4279-86C0-241AB1BF124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56 % </a:t>
          </a:r>
          <a:r>
            <a:rPr lang="en-US" err="1"/>
            <a:t>utenfor</a:t>
          </a:r>
          <a:r>
            <a:rPr lang="en-US"/>
            <a:t> </a:t>
          </a:r>
          <a:r>
            <a:rPr lang="en-US" err="1"/>
            <a:t>egen</a:t>
          </a:r>
          <a:r>
            <a:rPr lang="en-US"/>
            <a:t> </a:t>
          </a:r>
          <a:r>
            <a:rPr lang="en-US" err="1"/>
            <a:t>institusjon</a:t>
          </a:r>
          <a:endParaRPr lang="en-US"/>
        </a:p>
      </dgm:t>
    </dgm:pt>
    <dgm:pt modelId="{A64A9772-1023-4B4E-A6BE-098FF8AA1890}" type="parTrans" cxnId="{5A6C0F38-F385-42B5-81FA-3AF5E0E2CA1F}">
      <dgm:prSet/>
      <dgm:spPr/>
      <dgm:t>
        <a:bodyPr/>
        <a:lstStyle/>
        <a:p>
          <a:endParaRPr lang="nb-NO"/>
        </a:p>
      </dgm:t>
    </dgm:pt>
    <dgm:pt modelId="{22620CD5-B0F8-4E27-AC72-CBF42EC6B9BF}" type="sibTrans" cxnId="{5A6C0F38-F385-42B5-81FA-3AF5E0E2CA1F}">
      <dgm:prSet/>
      <dgm:spPr/>
      <dgm:t>
        <a:bodyPr/>
        <a:lstStyle/>
        <a:p>
          <a:endParaRPr lang="nb-NO"/>
        </a:p>
      </dgm:t>
    </dgm:pt>
    <dgm:pt modelId="{16F3AE45-4C86-495D-BE87-BB4C489AD60E}" type="pres">
      <dgm:prSet presAssocID="{CFE5C19F-6E61-432D-96E1-86CE533EA6D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D82AC220-37E6-42FC-85AA-BAB7BB8F4DEB}" type="pres">
      <dgm:prSet presAssocID="{56C094DA-E74C-4F55-8B76-EA49C5642E8E}" presName="compNode" presStyleCnt="0"/>
      <dgm:spPr/>
    </dgm:pt>
    <dgm:pt modelId="{1119D43A-90E6-40D1-98A6-193EE60C8EA8}" type="pres">
      <dgm:prSet presAssocID="{56C094DA-E74C-4F55-8B76-EA49C5642E8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nb-NO"/>
        </a:p>
      </dgm:t>
      <dgm:extLst>
        <a:ext uri="{E40237B7-FDA0-4F09-8148-C483321AD2D9}">
          <dgm14:cNvPr xmlns:dgm14="http://schemas.microsoft.com/office/drawing/2010/diagram" id="0" name="" descr="Children"/>
        </a:ext>
      </dgm:extLst>
    </dgm:pt>
    <dgm:pt modelId="{2CEE0810-A6E2-408E-A396-8DEC48BFD396}" type="pres">
      <dgm:prSet presAssocID="{56C094DA-E74C-4F55-8B76-EA49C5642E8E}" presName="spaceRect" presStyleCnt="0"/>
      <dgm:spPr/>
    </dgm:pt>
    <dgm:pt modelId="{8C613A9D-6BBD-4440-9712-3BC6C93CC4C2}" type="pres">
      <dgm:prSet presAssocID="{56C094DA-E74C-4F55-8B76-EA49C5642E8E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nb-NO"/>
        </a:p>
      </dgm:t>
    </dgm:pt>
    <dgm:pt modelId="{BB186F2A-6596-4977-92D0-07E03F63853F}" type="pres">
      <dgm:prSet presAssocID="{17B5B278-D9E7-403A-9ABB-622AC5BAD3F6}" presName="sibTrans" presStyleCnt="0"/>
      <dgm:spPr/>
    </dgm:pt>
    <dgm:pt modelId="{64EDE9D7-B383-44CD-86D6-3E635D0099E0}" type="pres">
      <dgm:prSet presAssocID="{0BA9B794-EA79-4A87-B912-58DAE469F427}" presName="compNode" presStyleCnt="0"/>
      <dgm:spPr/>
    </dgm:pt>
    <dgm:pt modelId="{B18C76F9-FE07-433A-98C8-D01982F454EE}" type="pres">
      <dgm:prSet presAssocID="{0BA9B794-EA79-4A87-B912-58DAE469F42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nb-NO"/>
        </a:p>
      </dgm:t>
      <dgm:extLst>
        <a:ext uri="{E40237B7-FDA0-4F09-8148-C483321AD2D9}">
          <dgm14:cNvPr xmlns:dgm14="http://schemas.microsoft.com/office/drawing/2010/diagram" id="0" name="" descr="Bank"/>
        </a:ext>
      </dgm:extLst>
    </dgm:pt>
    <dgm:pt modelId="{601F950F-1EB7-447B-9900-0F0361A6CA7A}" type="pres">
      <dgm:prSet presAssocID="{0BA9B794-EA79-4A87-B912-58DAE469F427}" presName="spaceRect" presStyleCnt="0"/>
      <dgm:spPr/>
    </dgm:pt>
    <dgm:pt modelId="{2C6E89B5-4E27-42C4-B392-3B436F2BE1FC}" type="pres">
      <dgm:prSet presAssocID="{0BA9B794-EA79-4A87-B912-58DAE469F427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nb-NO"/>
        </a:p>
      </dgm:t>
    </dgm:pt>
    <dgm:pt modelId="{F8BE4822-8396-4167-9DAD-B1F899168B72}" type="pres">
      <dgm:prSet presAssocID="{6D58CC10-8442-47A5-96C2-9D124A20D556}" presName="sibTrans" presStyleCnt="0"/>
      <dgm:spPr/>
    </dgm:pt>
    <dgm:pt modelId="{86342F0B-43BE-499C-91B7-98B62C5ED206}" type="pres">
      <dgm:prSet presAssocID="{2D510F07-47B4-4279-86C0-241AB1BF124C}" presName="compNode" presStyleCnt="0"/>
      <dgm:spPr/>
    </dgm:pt>
    <dgm:pt modelId="{8F1BF5E1-9E0B-438B-9100-46205E7974CB}" type="pres">
      <dgm:prSet presAssocID="{2D510F07-47B4-4279-86C0-241AB1BF124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nb-NO"/>
        </a:p>
      </dgm:t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1C367E15-61C7-4700-8672-A3FEAF7CBA94}" type="pres">
      <dgm:prSet presAssocID="{2D510F07-47B4-4279-86C0-241AB1BF124C}" presName="spaceRect" presStyleCnt="0"/>
      <dgm:spPr/>
    </dgm:pt>
    <dgm:pt modelId="{2A2A849C-6547-4C5E-8A6B-FB019CC173BE}" type="pres">
      <dgm:prSet presAssocID="{2D510F07-47B4-4279-86C0-241AB1BF124C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8ACD7A42-C5E5-4B1D-96B7-70E6C045768B}" srcId="{CFE5C19F-6E61-432D-96E1-86CE533EA6D9}" destId="{0BA9B794-EA79-4A87-B912-58DAE469F427}" srcOrd="1" destOrd="0" parTransId="{2A551B1D-2913-46E4-A248-2BAA38FD50AB}" sibTransId="{6D58CC10-8442-47A5-96C2-9D124A20D556}"/>
    <dgm:cxn modelId="{D1B7246C-3F90-4D76-9EAF-C62A6CD7D9CD}" type="presOf" srcId="{56C094DA-E74C-4F55-8B76-EA49C5642E8E}" destId="{8C613A9D-6BBD-4440-9712-3BC6C93CC4C2}" srcOrd="0" destOrd="0" presId="urn:microsoft.com/office/officeart/2018/2/layout/IconLabelList"/>
    <dgm:cxn modelId="{AF5D54CC-B472-45AA-8292-1371638E92DA}" srcId="{CFE5C19F-6E61-432D-96E1-86CE533EA6D9}" destId="{56C094DA-E74C-4F55-8B76-EA49C5642E8E}" srcOrd="0" destOrd="0" parTransId="{ED138DF0-9CE0-4219-9B06-F02CE257ADA1}" sibTransId="{17B5B278-D9E7-403A-9ABB-622AC5BAD3F6}"/>
    <dgm:cxn modelId="{5A6C0F38-F385-42B5-81FA-3AF5E0E2CA1F}" srcId="{CFE5C19F-6E61-432D-96E1-86CE533EA6D9}" destId="{2D510F07-47B4-4279-86C0-241AB1BF124C}" srcOrd="2" destOrd="0" parTransId="{A64A9772-1023-4B4E-A6BE-098FF8AA1890}" sibTransId="{22620CD5-B0F8-4E27-AC72-CBF42EC6B9BF}"/>
    <dgm:cxn modelId="{ED3DCBFC-6344-48F2-95E9-E3FB4CF70A45}" type="presOf" srcId="{0BA9B794-EA79-4A87-B912-58DAE469F427}" destId="{2C6E89B5-4E27-42C4-B392-3B436F2BE1FC}" srcOrd="0" destOrd="0" presId="urn:microsoft.com/office/officeart/2018/2/layout/IconLabelList"/>
    <dgm:cxn modelId="{6FEB3808-CE4C-4938-A274-C2B4854FAEB0}" type="presOf" srcId="{CFE5C19F-6E61-432D-96E1-86CE533EA6D9}" destId="{16F3AE45-4C86-495D-BE87-BB4C489AD60E}" srcOrd="0" destOrd="0" presId="urn:microsoft.com/office/officeart/2018/2/layout/IconLabelList"/>
    <dgm:cxn modelId="{BB862D01-D527-4604-BDE1-3709166D546A}" type="presOf" srcId="{2D510F07-47B4-4279-86C0-241AB1BF124C}" destId="{2A2A849C-6547-4C5E-8A6B-FB019CC173BE}" srcOrd="0" destOrd="0" presId="urn:microsoft.com/office/officeart/2018/2/layout/IconLabelList"/>
    <dgm:cxn modelId="{21825049-0636-4307-B4B1-9F66E3DF1CC0}" type="presParOf" srcId="{16F3AE45-4C86-495D-BE87-BB4C489AD60E}" destId="{D82AC220-37E6-42FC-85AA-BAB7BB8F4DEB}" srcOrd="0" destOrd="0" presId="urn:microsoft.com/office/officeart/2018/2/layout/IconLabelList"/>
    <dgm:cxn modelId="{B6287DC4-44A1-4FAB-A97C-05F8EA0285E9}" type="presParOf" srcId="{D82AC220-37E6-42FC-85AA-BAB7BB8F4DEB}" destId="{1119D43A-90E6-40D1-98A6-193EE60C8EA8}" srcOrd="0" destOrd="0" presId="urn:microsoft.com/office/officeart/2018/2/layout/IconLabelList"/>
    <dgm:cxn modelId="{35E2772D-5B34-49C5-8669-83C996F47189}" type="presParOf" srcId="{D82AC220-37E6-42FC-85AA-BAB7BB8F4DEB}" destId="{2CEE0810-A6E2-408E-A396-8DEC48BFD396}" srcOrd="1" destOrd="0" presId="urn:microsoft.com/office/officeart/2018/2/layout/IconLabelList"/>
    <dgm:cxn modelId="{2A702E8D-D7EE-47DF-9E59-8E3C03B292D2}" type="presParOf" srcId="{D82AC220-37E6-42FC-85AA-BAB7BB8F4DEB}" destId="{8C613A9D-6BBD-4440-9712-3BC6C93CC4C2}" srcOrd="2" destOrd="0" presId="urn:microsoft.com/office/officeart/2018/2/layout/IconLabelList"/>
    <dgm:cxn modelId="{E8F42F11-CB01-4D27-B21F-4FB4221325B3}" type="presParOf" srcId="{16F3AE45-4C86-495D-BE87-BB4C489AD60E}" destId="{BB186F2A-6596-4977-92D0-07E03F63853F}" srcOrd="1" destOrd="0" presId="urn:microsoft.com/office/officeart/2018/2/layout/IconLabelList"/>
    <dgm:cxn modelId="{AE99C5A6-924E-46BA-BE7F-B130EEC8FA99}" type="presParOf" srcId="{16F3AE45-4C86-495D-BE87-BB4C489AD60E}" destId="{64EDE9D7-B383-44CD-86D6-3E635D0099E0}" srcOrd="2" destOrd="0" presId="urn:microsoft.com/office/officeart/2018/2/layout/IconLabelList"/>
    <dgm:cxn modelId="{E0226D63-B4F9-4967-9EA2-75C7AB2BDED6}" type="presParOf" srcId="{64EDE9D7-B383-44CD-86D6-3E635D0099E0}" destId="{B18C76F9-FE07-433A-98C8-D01982F454EE}" srcOrd="0" destOrd="0" presId="urn:microsoft.com/office/officeart/2018/2/layout/IconLabelList"/>
    <dgm:cxn modelId="{833EAD4F-584A-4B87-A705-16B4909FE3FE}" type="presParOf" srcId="{64EDE9D7-B383-44CD-86D6-3E635D0099E0}" destId="{601F950F-1EB7-447B-9900-0F0361A6CA7A}" srcOrd="1" destOrd="0" presId="urn:microsoft.com/office/officeart/2018/2/layout/IconLabelList"/>
    <dgm:cxn modelId="{730BFB32-C9E1-471C-B3D8-3AC227989090}" type="presParOf" srcId="{64EDE9D7-B383-44CD-86D6-3E635D0099E0}" destId="{2C6E89B5-4E27-42C4-B392-3B436F2BE1FC}" srcOrd="2" destOrd="0" presId="urn:microsoft.com/office/officeart/2018/2/layout/IconLabelList"/>
    <dgm:cxn modelId="{EDD0CC37-C978-4774-873C-CB80AB161250}" type="presParOf" srcId="{16F3AE45-4C86-495D-BE87-BB4C489AD60E}" destId="{F8BE4822-8396-4167-9DAD-B1F899168B72}" srcOrd="3" destOrd="0" presId="urn:microsoft.com/office/officeart/2018/2/layout/IconLabelList"/>
    <dgm:cxn modelId="{E59379DC-4FE8-4582-A272-CC534544C936}" type="presParOf" srcId="{16F3AE45-4C86-495D-BE87-BB4C489AD60E}" destId="{86342F0B-43BE-499C-91B7-98B62C5ED206}" srcOrd="4" destOrd="0" presId="urn:microsoft.com/office/officeart/2018/2/layout/IconLabelList"/>
    <dgm:cxn modelId="{3F5B494F-3540-4E84-AE20-5A1C138118AB}" type="presParOf" srcId="{86342F0B-43BE-499C-91B7-98B62C5ED206}" destId="{8F1BF5E1-9E0B-438B-9100-46205E7974CB}" srcOrd="0" destOrd="0" presId="urn:microsoft.com/office/officeart/2018/2/layout/IconLabelList"/>
    <dgm:cxn modelId="{88DD782A-02DB-4E52-8743-F6633670E6C2}" type="presParOf" srcId="{86342F0B-43BE-499C-91B7-98B62C5ED206}" destId="{1C367E15-61C7-4700-8672-A3FEAF7CBA94}" srcOrd="1" destOrd="0" presId="urn:microsoft.com/office/officeart/2018/2/layout/IconLabelList"/>
    <dgm:cxn modelId="{E467F8EC-160F-4A37-9EEA-3840F794392F}" type="presParOf" srcId="{86342F0B-43BE-499C-91B7-98B62C5ED206}" destId="{2A2A849C-6547-4C5E-8A6B-FB019CC173B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DD3614-B316-4A9B-A979-BE8FA85E2B68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5A025346-8D71-47E9-A8A9-A2F3032EA7E9}">
      <dgm:prSet/>
      <dgm:spPr/>
      <dgm:t>
        <a:bodyPr/>
        <a:lstStyle/>
        <a:p>
          <a:r>
            <a:rPr lang="nb-NO" dirty="0">
              <a:cs typeface="Calibri Light"/>
            </a:rPr>
            <a:t>1 </a:t>
          </a:r>
          <a:r>
            <a:rPr lang="sv-SE" i="1" dirty="0" err="1"/>
            <a:t>Hvilke</a:t>
          </a:r>
          <a:r>
            <a:rPr lang="sv-SE" i="1" dirty="0"/>
            <a:t> er de </a:t>
          </a:r>
          <a:r>
            <a:rPr lang="sv-SE" i="1" dirty="0" err="1"/>
            <a:t>vanligste</a:t>
          </a:r>
          <a:r>
            <a:rPr lang="sv-SE" i="1" dirty="0"/>
            <a:t> </a:t>
          </a:r>
          <a:r>
            <a:rPr lang="sv-SE" i="1" dirty="0" err="1"/>
            <a:t>tjenestene</a:t>
          </a:r>
          <a:r>
            <a:rPr lang="sv-SE" i="1" dirty="0"/>
            <a:t>, </a:t>
          </a:r>
          <a:r>
            <a:rPr lang="sv-SE" i="1" dirty="0" err="1"/>
            <a:t>og</a:t>
          </a:r>
          <a:r>
            <a:rPr lang="sv-SE" i="1" dirty="0"/>
            <a:t> </a:t>
          </a:r>
          <a:r>
            <a:rPr lang="sv-SE" i="1" dirty="0" err="1"/>
            <a:t>hvilke</a:t>
          </a:r>
          <a:r>
            <a:rPr lang="sv-SE" i="1" dirty="0"/>
            <a:t> planer finnes?</a:t>
          </a:r>
          <a:endParaRPr lang="nb-NO" dirty="0"/>
        </a:p>
      </dgm:t>
    </dgm:pt>
    <dgm:pt modelId="{666492CF-1522-4CCB-9564-152C29B5BD6B}" type="parTrans" cxnId="{FAE333BF-E91F-4F65-B7C9-AE5BE0D23C66}">
      <dgm:prSet/>
      <dgm:spPr/>
      <dgm:t>
        <a:bodyPr/>
        <a:lstStyle/>
        <a:p>
          <a:endParaRPr lang="en-US"/>
        </a:p>
      </dgm:t>
    </dgm:pt>
    <dgm:pt modelId="{8F0CAF5F-1EE1-4554-8056-2209DC4528FA}" type="sibTrans" cxnId="{FAE333BF-E91F-4F65-B7C9-AE5BE0D23C66}">
      <dgm:prSet/>
      <dgm:spPr/>
      <dgm:t>
        <a:bodyPr/>
        <a:lstStyle/>
        <a:p>
          <a:endParaRPr lang="en-US"/>
        </a:p>
      </dgm:t>
    </dgm:pt>
    <dgm:pt modelId="{7D94777C-516C-45C4-AC5D-E526B3CFA5A8}">
      <dgm:prSet/>
      <dgm:spPr/>
      <dgm:t>
        <a:bodyPr/>
        <a:lstStyle/>
        <a:p>
          <a:r>
            <a:rPr lang="nb-NO" dirty="0"/>
            <a:t>18 av 19 bibliotek tilbyr tjenester, eller planlegger innen et år</a:t>
          </a:r>
          <a:endParaRPr lang="en-US" dirty="0"/>
        </a:p>
      </dgm:t>
    </dgm:pt>
    <dgm:pt modelId="{3DD70096-F1FA-4912-958C-162358E0286F}" type="parTrans" cxnId="{6BDF5EA0-9F82-4EF5-A8CC-C1078828E7DD}">
      <dgm:prSet/>
      <dgm:spPr/>
      <dgm:t>
        <a:bodyPr/>
        <a:lstStyle/>
        <a:p>
          <a:endParaRPr lang="en-US"/>
        </a:p>
      </dgm:t>
    </dgm:pt>
    <dgm:pt modelId="{CDB0B8D0-93CE-41BA-886F-324BAB4A4AF8}" type="sibTrans" cxnId="{6BDF5EA0-9F82-4EF5-A8CC-C1078828E7DD}">
      <dgm:prSet/>
      <dgm:spPr/>
      <dgm:t>
        <a:bodyPr/>
        <a:lstStyle/>
        <a:p>
          <a:endParaRPr lang="en-US"/>
        </a:p>
      </dgm:t>
    </dgm:pt>
    <dgm:pt modelId="{E74F6439-EDA2-4A7C-8849-2BBEF3466733}">
      <dgm:prSet/>
      <dgm:spPr/>
      <dgm:t>
        <a:bodyPr/>
        <a:lstStyle/>
        <a:p>
          <a:r>
            <a:rPr lang="nb-NO" dirty="0"/>
            <a:t>Rådgivende tjenester dominerer</a:t>
          </a:r>
          <a:endParaRPr lang="en-US" dirty="0" err="1"/>
        </a:p>
      </dgm:t>
    </dgm:pt>
    <dgm:pt modelId="{974EDAD8-CD6B-41DC-B08D-5F2E6BB2348B}" type="parTrans" cxnId="{50649424-5E3B-4CA9-B5C3-17570205A5D7}">
      <dgm:prSet/>
      <dgm:spPr/>
      <dgm:t>
        <a:bodyPr/>
        <a:lstStyle/>
        <a:p>
          <a:endParaRPr lang="en-US"/>
        </a:p>
      </dgm:t>
    </dgm:pt>
    <dgm:pt modelId="{14767BE7-B961-49F1-A46E-59A28454EC93}" type="sibTrans" cxnId="{50649424-5E3B-4CA9-B5C3-17570205A5D7}">
      <dgm:prSet/>
      <dgm:spPr/>
      <dgm:t>
        <a:bodyPr/>
        <a:lstStyle/>
        <a:p>
          <a:endParaRPr lang="en-US"/>
        </a:p>
      </dgm:t>
    </dgm:pt>
    <dgm:pt modelId="{83BDCA82-226C-4D5D-9D2C-B495EE153564}">
      <dgm:prSet/>
      <dgm:spPr/>
      <dgm:t>
        <a:bodyPr/>
        <a:lstStyle/>
        <a:p>
          <a:r>
            <a:rPr lang="nb-NO" dirty="0"/>
            <a:t>De største bibliotekene driver utviklingen</a:t>
          </a:r>
          <a:endParaRPr lang="en-US" dirty="0" err="1"/>
        </a:p>
      </dgm:t>
    </dgm:pt>
    <dgm:pt modelId="{37E3E893-F612-48DF-BC75-B78A16BBD659}" type="parTrans" cxnId="{B3F316B3-CAFF-46F8-95EC-CDD2623BA6FA}">
      <dgm:prSet/>
      <dgm:spPr/>
      <dgm:t>
        <a:bodyPr/>
        <a:lstStyle/>
        <a:p>
          <a:endParaRPr lang="en-US"/>
        </a:p>
      </dgm:t>
    </dgm:pt>
    <dgm:pt modelId="{4DB5CD7D-6CBA-4FE3-8D92-29A5758ED1B4}" type="sibTrans" cxnId="{B3F316B3-CAFF-46F8-95EC-CDD2623BA6FA}">
      <dgm:prSet/>
      <dgm:spPr/>
      <dgm:t>
        <a:bodyPr/>
        <a:lstStyle/>
        <a:p>
          <a:endParaRPr lang="en-US"/>
        </a:p>
      </dgm:t>
    </dgm:pt>
    <dgm:pt modelId="{5458C19A-BD38-49AE-89B9-5221CB547119}">
      <dgm:prSet/>
      <dgm:spPr/>
      <dgm:t>
        <a:bodyPr/>
        <a:lstStyle/>
        <a:p>
          <a:r>
            <a:rPr lang="nb-NO" dirty="0"/>
            <a:t>Et bredt tjenestetilbud – endringsarbeid pågår</a:t>
          </a:r>
          <a:endParaRPr lang="en-US" dirty="0" err="1"/>
        </a:p>
      </dgm:t>
    </dgm:pt>
    <dgm:pt modelId="{ACA18150-1339-49D9-899E-3C63C1373C37}" type="parTrans" cxnId="{79333463-55AF-4E89-8FB3-6A5E17EFB62D}">
      <dgm:prSet/>
      <dgm:spPr/>
      <dgm:t>
        <a:bodyPr/>
        <a:lstStyle/>
        <a:p>
          <a:endParaRPr lang="en-US"/>
        </a:p>
      </dgm:t>
    </dgm:pt>
    <dgm:pt modelId="{82577E4B-A73A-42A6-8CDD-C484931250D3}" type="sibTrans" cxnId="{79333463-55AF-4E89-8FB3-6A5E17EFB62D}">
      <dgm:prSet/>
      <dgm:spPr/>
      <dgm:t>
        <a:bodyPr/>
        <a:lstStyle/>
        <a:p>
          <a:endParaRPr lang="en-US"/>
        </a:p>
      </dgm:t>
    </dgm:pt>
    <dgm:pt modelId="{53CCDBC5-C090-414C-BA1C-80C32288F94F}">
      <dgm:prSet/>
      <dgm:spPr/>
      <dgm:t>
        <a:bodyPr/>
        <a:lstStyle/>
        <a:p>
          <a:r>
            <a:rPr lang="nb-NO" dirty="0">
              <a:cs typeface="Calibri Light"/>
            </a:rPr>
            <a:t>2 </a:t>
          </a:r>
          <a:r>
            <a:rPr lang="sv-SE" i="1" dirty="0" err="1"/>
            <a:t>Hvordan</a:t>
          </a:r>
          <a:r>
            <a:rPr lang="sv-SE" i="1" dirty="0"/>
            <a:t> </a:t>
          </a:r>
          <a:r>
            <a:rPr lang="sv-SE" i="1" dirty="0" err="1"/>
            <a:t>håndteres</a:t>
          </a:r>
          <a:r>
            <a:rPr lang="sv-SE" i="1" dirty="0"/>
            <a:t> </a:t>
          </a:r>
          <a:r>
            <a:rPr lang="sv-SE" i="1" dirty="0" err="1"/>
            <a:t>kompetanse</a:t>
          </a:r>
          <a:r>
            <a:rPr lang="sv-SE" i="1" dirty="0"/>
            <a:t> </a:t>
          </a:r>
          <a:r>
            <a:rPr lang="sv-SE" i="1" dirty="0" err="1"/>
            <a:t>og</a:t>
          </a:r>
          <a:r>
            <a:rPr lang="sv-SE" i="1" dirty="0"/>
            <a:t> </a:t>
          </a:r>
          <a:r>
            <a:rPr lang="sv-SE" i="1" dirty="0" err="1"/>
            <a:t>samarbeid</a:t>
          </a:r>
          <a:r>
            <a:rPr lang="sv-SE" i="1" dirty="0"/>
            <a:t>?</a:t>
          </a:r>
          <a:r>
            <a:rPr lang="sv-SE" i="1" dirty="0">
              <a:latin typeface="Calibri"/>
              <a:cs typeface="Calibri"/>
            </a:rPr>
            <a:t> </a:t>
          </a:r>
          <a:endParaRPr lang="nb-NO" dirty="0"/>
        </a:p>
      </dgm:t>
    </dgm:pt>
    <dgm:pt modelId="{BECCA9ED-B7A9-46DC-9C4D-5656939F80FD}" type="parTrans" cxnId="{FC608827-26BD-4677-86F9-8A2C3D452F76}">
      <dgm:prSet/>
      <dgm:spPr/>
      <dgm:t>
        <a:bodyPr/>
        <a:lstStyle/>
        <a:p>
          <a:endParaRPr lang="en-US"/>
        </a:p>
      </dgm:t>
    </dgm:pt>
    <dgm:pt modelId="{8E6DD0AF-12BD-4328-9EB2-D41BCCECE8B1}" type="sibTrans" cxnId="{FC608827-26BD-4677-86F9-8A2C3D452F76}">
      <dgm:prSet/>
      <dgm:spPr/>
      <dgm:t>
        <a:bodyPr/>
        <a:lstStyle/>
        <a:p>
          <a:endParaRPr lang="en-US"/>
        </a:p>
      </dgm:t>
    </dgm:pt>
    <dgm:pt modelId="{CC5200D6-42D1-4DF8-B6BE-116F4A2B63F5}">
      <dgm:prSet/>
      <dgm:spPr/>
      <dgm:t>
        <a:bodyPr/>
        <a:lstStyle/>
        <a:p>
          <a:r>
            <a:rPr lang="nb-NO" dirty="0"/>
            <a:t>Kompetansesatsing  på eksisterende personale</a:t>
          </a:r>
          <a:endParaRPr lang="en-US" dirty="0"/>
        </a:p>
      </dgm:t>
    </dgm:pt>
    <dgm:pt modelId="{6901E0A4-D246-4B82-8EE0-61EDA6F26BAD}" type="parTrans" cxnId="{8584B35C-DC0F-4F4B-A8A0-A93654D4F9F1}">
      <dgm:prSet/>
      <dgm:spPr/>
      <dgm:t>
        <a:bodyPr/>
        <a:lstStyle/>
        <a:p>
          <a:endParaRPr lang="en-US"/>
        </a:p>
      </dgm:t>
    </dgm:pt>
    <dgm:pt modelId="{2DA4B6D5-8959-4837-9DBB-3C88C63A34FF}" type="sibTrans" cxnId="{8584B35C-DC0F-4F4B-A8A0-A93654D4F9F1}">
      <dgm:prSet/>
      <dgm:spPr/>
      <dgm:t>
        <a:bodyPr/>
        <a:lstStyle/>
        <a:p>
          <a:endParaRPr lang="en-US"/>
        </a:p>
      </dgm:t>
    </dgm:pt>
    <dgm:pt modelId="{AD76655C-0525-4E7C-A870-A5674B87C732}">
      <dgm:prSet/>
      <dgm:spPr/>
      <dgm:t>
        <a:bodyPr/>
        <a:lstStyle/>
        <a:p>
          <a:r>
            <a:rPr lang="nb-NO" dirty="0"/>
            <a:t>Samarbeidsvillige -  men mer internt, enn eksternt orienterte</a:t>
          </a:r>
          <a:endParaRPr lang="en-US" dirty="0" err="1"/>
        </a:p>
      </dgm:t>
    </dgm:pt>
    <dgm:pt modelId="{64420099-EEB2-4485-9CBB-53E41A59C07F}" type="parTrans" cxnId="{68AE07DF-60F9-4337-BC6E-716C495385C4}">
      <dgm:prSet/>
      <dgm:spPr/>
      <dgm:t>
        <a:bodyPr/>
        <a:lstStyle/>
        <a:p>
          <a:endParaRPr lang="en-US"/>
        </a:p>
      </dgm:t>
    </dgm:pt>
    <dgm:pt modelId="{F53016C3-598B-4D62-A3FD-6DF2785CAD73}" type="sibTrans" cxnId="{68AE07DF-60F9-4337-BC6E-716C495385C4}">
      <dgm:prSet/>
      <dgm:spPr/>
      <dgm:t>
        <a:bodyPr/>
        <a:lstStyle/>
        <a:p>
          <a:endParaRPr lang="en-US"/>
        </a:p>
      </dgm:t>
    </dgm:pt>
    <dgm:pt modelId="{07A15B84-EBDF-4FE5-96DF-C6E682AF8488}">
      <dgm:prSet/>
      <dgm:spPr/>
      <dgm:t>
        <a:bodyPr/>
        <a:lstStyle/>
        <a:p>
          <a:r>
            <a:rPr lang="nb-NO" dirty="0">
              <a:cs typeface="Calibri Light"/>
            </a:rPr>
            <a:t>3 </a:t>
          </a:r>
          <a:r>
            <a:rPr lang="sv-SE" i="1" dirty="0"/>
            <a:t>Hvilken </a:t>
          </a:r>
          <a:r>
            <a:rPr lang="sv-SE" i="1" dirty="0" err="1"/>
            <a:t>innstilling</a:t>
          </a:r>
          <a:r>
            <a:rPr lang="sv-SE" i="1" dirty="0"/>
            <a:t> har UH-</a:t>
          </a:r>
          <a:r>
            <a:rPr lang="sv-SE" i="1" dirty="0" err="1"/>
            <a:t>bibliotekene</a:t>
          </a:r>
          <a:r>
            <a:rPr lang="sv-SE" i="1" dirty="0"/>
            <a:t> </a:t>
          </a:r>
          <a:r>
            <a:rPr lang="sv-SE" i="1" dirty="0" err="1"/>
            <a:t>til</a:t>
          </a:r>
          <a:r>
            <a:rPr lang="sv-SE" i="1" dirty="0"/>
            <a:t> </a:t>
          </a:r>
          <a:r>
            <a:rPr lang="sv-SE" i="1" dirty="0" err="1"/>
            <a:t>tjenester</a:t>
          </a:r>
          <a:r>
            <a:rPr lang="sv-SE" i="1" dirty="0"/>
            <a:t> for forskningsdata?</a:t>
          </a:r>
          <a:endParaRPr lang="nb-NO" dirty="0">
            <a:latin typeface="Calibri Light" panose="020F0302020204030204"/>
            <a:cs typeface="Calibri Light" panose="020F0302020204030204"/>
          </a:endParaRPr>
        </a:p>
      </dgm:t>
    </dgm:pt>
    <dgm:pt modelId="{DF5C7C51-2D1E-4A89-B3DD-81BF878A3A0D}" type="parTrans" cxnId="{046F8D51-A625-403B-A580-EEA92D4830D6}">
      <dgm:prSet/>
      <dgm:spPr/>
      <dgm:t>
        <a:bodyPr/>
        <a:lstStyle/>
        <a:p>
          <a:endParaRPr lang="en-US"/>
        </a:p>
      </dgm:t>
    </dgm:pt>
    <dgm:pt modelId="{7383D9F2-8EED-40E3-82B2-411B941EC671}" type="sibTrans" cxnId="{046F8D51-A625-403B-A580-EEA92D4830D6}">
      <dgm:prSet/>
      <dgm:spPr/>
      <dgm:t>
        <a:bodyPr/>
        <a:lstStyle/>
        <a:p>
          <a:endParaRPr lang="en-US"/>
        </a:p>
      </dgm:t>
    </dgm:pt>
    <dgm:pt modelId="{E0FECF28-F0CC-4840-8EB0-A947CBAA064A}">
      <dgm:prSet/>
      <dgm:spPr/>
      <dgm:t>
        <a:bodyPr/>
        <a:lstStyle/>
        <a:p>
          <a:r>
            <a:rPr lang="nb-NO" dirty="0"/>
            <a:t>Relevant for strategisk bibliotekutvikling</a:t>
          </a:r>
          <a:endParaRPr lang="en-US" dirty="0" err="1"/>
        </a:p>
      </dgm:t>
    </dgm:pt>
    <dgm:pt modelId="{0254994A-1814-4202-9B42-497836517AE3}" type="parTrans" cxnId="{EBDC9148-5531-460B-A6F6-D6DA77A58127}">
      <dgm:prSet/>
      <dgm:spPr/>
      <dgm:t>
        <a:bodyPr/>
        <a:lstStyle/>
        <a:p>
          <a:endParaRPr lang="en-US"/>
        </a:p>
      </dgm:t>
    </dgm:pt>
    <dgm:pt modelId="{A47C5D52-0BBD-4F1C-8830-DFA9141647E7}" type="sibTrans" cxnId="{EBDC9148-5531-460B-A6F6-D6DA77A58127}">
      <dgm:prSet/>
      <dgm:spPr/>
      <dgm:t>
        <a:bodyPr/>
        <a:lstStyle/>
        <a:p>
          <a:endParaRPr lang="en-US"/>
        </a:p>
      </dgm:t>
    </dgm:pt>
    <dgm:pt modelId="{4774A012-EAC6-44BE-9454-461EE7C0EF65}">
      <dgm:prSet/>
      <dgm:spPr/>
      <dgm:t>
        <a:bodyPr/>
        <a:lstStyle/>
        <a:p>
          <a:r>
            <a:rPr lang="nb-NO" dirty="0">
              <a:cs typeface="Calibri Light"/>
            </a:rPr>
            <a:t>4 </a:t>
          </a:r>
          <a:r>
            <a:rPr lang="sv-SE" i="1" dirty="0" err="1"/>
            <a:t>Hvilke</a:t>
          </a:r>
          <a:r>
            <a:rPr lang="sv-SE" i="1" dirty="0"/>
            <a:t> </a:t>
          </a:r>
          <a:r>
            <a:rPr lang="sv-SE" i="1" dirty="0" err="1"/>
            <a:t>forskjeller</a:t>
          </a:r>
          <a:r>
            <a:rPr lang="sv-SE" i="1" dirty="0"/>
            <a:t> finnes </a:t>
          </a:r>
          <a:r>
            <a:rPr lang="sv-SE" i="1" dirty="0" err="1"/>
            <a:t>mellom</a:t>
          </a:r>
          <a:r>
            <a:rPr lang="sv-SE" i="1" dirty="0"/>
            <a:t> UH-</a:t>
          </a:r>
          <a:r>
            <a:rPr lang="sv-SE" i="1" dirty="0" err="1"/>
            <a:t>bibliotekene</a:t>
          </a:r>
          <a:r>
            <a:rPr lang="sv-SE" i="1" dirty="0"/>
            <a:t> </a:t>
          </a:r>
          <a:r>
            <a:rPr lang="sv-SE" i="1" dirty="0" err="1"/>
            <a:t>og</a:t>
          </a:r>
          <a:r>
            <a:rPr lang="sv-SE" i="1" dirty="0"/>
            <a:t> andre europeiske akademiske bibliotek?</a:t>
          </a:r>
          <a:endParaRPr lang="sv-SE" i="1" dirty="0">
            <a:latin typeface="Calibri"/>
            <a:cs typeface="Calibri"/>
          </a:endParaRPr>
        </a:p>
      </dgm:t>
    </dgm:pt>
    <dgm:pt modelId="{88D5F940-81D1-41B9-87FA-4D247257FB94}" type="parTrans" cxnId="{67075B3B-70A7-4BC2-A9C8-57E87B7CF679}">
      <dgm:prSet/>
      <dgm:spPr/>
      <dgm:t>
        <a:bodyPr/>
        <a:lstStyle/>
        <a:p>
          <a:endParaRPr lang="en-US"/>
        </a:p>
      </dgm:t>
    </dgm:pt>
    <dgm:pt modelId="{20AE9AD5-8810-4C47-9F4D-C3F0972A05F4}" type="sibTrans" cxnId="{67075B3B-70A7-4BC2-A9C8-57E87B7CF679}">
      <dgm:prSet/>
      <dgm:spPr/>
      <dgm:t>
        <a:bodyPr/>
        <a:lstStyle/>
        <a:p>
          <a:endParaRPr lang="en-US"/>
        </a:p>
      </dgm:t>
    </dgm:pt>
    <dgm:pt modelId="{D2E9CD05-D89F-4FDF-A7C8-C544249AFA7B}">
      <dgm:prSet/>
      <dgm:spPr/>
      <dgm:t>
        <a:bodyPr/>
        <a:lstStyle/>
        <a:p>
          <a:r>
            <a:rPr lang="nb-NO" dirty="0"/>
            <a:t>Små nyanser, legger til rette for samarbeid</a:t>
          </a:r>
          <a:endParaRPr lang="en-US" dirty="0"/>
        </a:p>
      </dgm:t>
    </dgm:pt>
    <dgm:pt modelId="{59A27174-C1A6-4342-B47B-E4A14BA47F5F}" type="parTrans" cxnId="{45E7A6EA-FE99-4F26-B158-8CC4324D0EEF}">
      <dgm:prSet/>
      <dgm:spPr/>
      <dgm:t>
        <a:bodyPr/>
        <a:lstStyle/>
        <a:p>
          <a:endParaRPr lang="en-US"/>
        </a:p>
      </dgm:t>
    </dgm:pt>
    <dgm:pt modelId="{34EF3026-999E-4C88-9F56-41291F7932AA}" type="sibTrans" cxnId="{45E7A6EA-FE99-4F26-B158-8CC4324D0EEF}">
      <dgm:prSet/>
      <dgm:spPr/>
      <dgm:t>
        <a:bodyPr/>
        <a:lstStyle/>
        <a:p>
          <a:endParaRPr lang="en-US"/>
        </a:p>
      </dgm:t>
    </dgm:pt>
    <dgm:pt modelId="{7F9D8B01-934A-466F-ABFA-D13C11740062}">
      <dgm:prSet/>
      <dgm:spPr/>
      <dgm:t>
        <a:bodyPr/>
        <a:lstStyle/>
        <a:p>
          <a:r>
            <a:rPr lang="nb-NO" b="1" dirty="0" err="1"/>
            <a:t>Bibliotekledare</a:t>
          </a:r>
          <a:r>
            <a:rPr lang="nb-NO" b="1" dirty="0"/>
            <a:t> fokuserer på kompetanse og samarbeid.</a:t>
          </a:r>
          <a:endParaRPr lang="en-US" b="1" dirty="0"/>
        </a:p>
      </dgm:t>
    </dgm:pt>
    <dgm:pt modelId="{D16BABD3-846D-4096-B2E9-E64055C433E0}" type="parTrans" cxnId="{CC41AF38-026F-49BB-92F2-4358A30ED0C9}">
      <dgm:prSet/>
      <dgm:spPr/>
      <dgm:t>
        <a:bodyPr/>
        <a:lstStyle/>
        <a:p>
          <a:endParaRPr lang="en-US"/>
        </a:p>
      </dgm:t>
    </dgm:pt>
    <dgm:pt modelId="{0502EB89-C1DF-429E-B9E8-B02179755F4A}" type="sibTrans" cxnId="{CC41AF38-026F-49BB-92F2-4358A30ED0C9}">
      <dgm:prSet/>
      <dgm:spPr/>
      <dgm:t>
        <a:bodyPr/>
        <a:lstStyle/>
        <a:p>
          <a:endParaRPr lang="en-US"/>
        </a:p>
      </dgm:t>
    </dgm:pt>
    <dgm:pt modelId="{A73B06D2-FBF6-45F2-8852-8F13621F91D1}" type="pres">
      <dgm:prSet presAssocID="{DBDD3614-B316-4A9B-A979-BE8FA85E2B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B78CB407-BDD2-4EB0-B458-2C4CE14FBA65}" type="pres">
      <dgm:prSet presAssocID="{5A025346-8D71-47E9-A8A9-A2F3032EA7E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9D5E38A-919F-47BE-B9B7-7E59A361D1AD}" type="pres">
      <dgm:prSet presAssocID="{5A025346-8D71-47E9-A8A9-A2F3032EA7E9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51D3E44-F67F-471B-A15B-350C14CE6CD6}" type="pres">
      <dgm:prSet presAssocID="{53CCDBC5-C090-414C-BA1C-80C32288F94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B4414C8-0D8F-47ED-8265-38B184CDE326}" type="pres">
      <dgm:prSet presAssocID="{53CCDBC5-C090-414C-BA1C-80C32288F94F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5B757BE-32A9-43A7-86F0-C93099B9163C}" type="pres">
      <dgm:prSet presAssocID="{07A15B84-EBDF-4FE5-96DF-C6E682AF848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8D46194-FFCD-4732-85A9-DD39EE05030D}" type="pres">
      <dgm:prSet presAssocID="{07A15B84-EBDF-4FE5-96DF-C6E682AF8488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9056902-47A5-4CAD-90F2-F51095C8CCE4}" type="pres">
      <dgm:prSet presAssocID="{4774A012-EAC6-44BE-9454-461EE7C0EF6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9101E98-6A16-414A-8E4A-7FF3E9F93AD2}" type="pres">
      <dgm:prSet presAssocID="{4774A012-EAC6-44BE-9454-461EE7C0EF65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869C10E-2CEB-4144-A48D-9735C3140647}" type="pres">
      <dgm:prSet presAssocID="{7F9D8B01-934A-466F-ABFA-D13C1174006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79333463-55AF-4E89-8FB3-6A5E17EFB62D}" srcId="{5A025346-8D71-47E9-A8A9-A2F3032EA7E9}" destId="{5458C19A-BD38-49AE-89B9-5221CB547119}" srcOrd="3" destOrd="0" parTransId="{ACA18150-1339-49D9-899E-3C63C1373C37}" sibTransId="{82577E4B-A73A-42A6-8CDD-C484931250D3}"/>
    <dgm:cxn modelId="{6BDF5EA0-9F82-4EF5-A8CC-C1078828E7DD}" srcId="{5A025346-8D71-47E9-A8A9-A2F3032EA7E9}" destId="{7D94777C-516C-45C4-AC5D-E526B3CFA5A8}" srcOrd="0" destOrd="0" parTransId="{3DD70096-F1FA-4912-958C-162358E0286F}" sibTransId="{CDB0B8D0-93CE-41BA-886F-324BAB4A4AF8}"/>
    <dgm:cxn modelId="{22039E47-4C36-4D21-A8A8-4E0AFEC57CBD}" type="presOf" srcId="{53CCDBC5-C090-414C-BA1C-80C32288F94F}" destId="{C51D3E44-F67F-471B-A15B-350C14CE6CD6}" srcOrd="0" destOrd="0" presId="urn:microsoft.com/office/officeart/2005/8/layout/vList2"/>
    <dgm:cxn modelId="{CC41AF38-026F-49BB-92F2-4358A30ED0C9}" srcId="{DBDD3614-B316-4A9B-A979-BE8FA85E2B68}" destId="{7F9D8B01-934A-466F-ABFA-D13C11740062}" srcOrd="4" destOrd="0" parTransId="{D16BABD3-846D-4096-B2E9-E64055C433E0}" sibTransId="{0502EB89-C1DF-429E-B9E8-B02179755F4A}"/>
    <dgm:cxn modelId="{BD7C0F70-FF52-4045-8704-3D2A81E9D3D0}" type="presOf" srcId="{DBDD3614-B316-4A9B-A979-BE8FA85E2B68}" destId="{A73B06D2-FBF6-45F2-8852-8F13621F91D1}" srcOrd="0" destOrd="0" presId="urn:microsoft.com/office/officeart/2005/8/layout/vList2"/>
    <dgm:cxn modelId="{8584B35C-DC0F-4F4B-A8A0-A93654D4F9F1}" srcId="{53CCDBC5-C090-414C-BA1C-80C32288F94F}" destId="{CC5200D6-42D1-4DF8-B6BE-116F4A2B63F5}" srcOrd="0" destOrd="0" parTransId="{6901E0A4-D246-4B82-8EE0-61EDA6F26BAD}" sibTransId="{2DA4B6D5-8959-4837-9DBB-3C88C63A34FF}"/>
    <dgm:cxn modelId="{50649424-5E3B-4CA9-B5C3-17570205A5D7}" srcId="{5A025346-8D71-47E9-A8A9-A2F3032EA7E9}" destId="{E74F6439-EDA2-4A7C-8849-2BBEF3466733}" srcOrd="1" destOrd="0" parTransId="{974EDAD8-CD6B-41DC-B08D-5F2E6BB2348B}" sibTransId="{14767BE7-B961-49F1-A46E-59A28454EC93}"/>
    <dgm:cxn modelId="{D6BD4421-E5AC-446E-9C2E-476821BE7E43}" type="presOf" srcId="{83BDCA82-226C-4D5D-9D2C-B495EE153564}" destId="{B9D5E38A-919F-47BE-B9B7-7E59A361D1AD}" srcOrd="0" destOrd="2" presId="urn:microsoft.com/office/officeart/2005/8/layout/vList2"/>
    <dgm:cxn modelId="{45E7A6EA-FE99-4F26-B158-8CC4324D0EEF}" srcId="{4774A012-EAC6-44BE-9454-461EE7C0EF65}" destId="{D2E9CD05-D89F-4FDF-A7C8-C544249AFA7B}" srcOrd="0" destOrd="0" parTransId="{59A27174-C1A6-4342-B47B-E4A14BA47F5F}" sibTransId="{34EF3026-999E-4C88-9F56-41291F7932AA}"/>
    <dgm:cxn modelId="{43194578-EFEC-4838-B034-D73C4B7E0F3F}" type="presOf" srcId="{07A15B84-EBDF-4FE5-96DF-C6E682AF8488}" destId="{65B757BE-32A9-43A7-86F0-C93099B9163C}" srcOrd="0" destOrd="0" presId="urn:microsoft.com/office/officeart/2005/8/layout/vList2"/>
    <dgm:cxn modelId="{B3F316B3-CAFF-46F8-95EC-CDD2623BA6FA}" srcId="{5A025346-8D71-47E9-A8A9-A2F3032EA7E9}" destId="{83BDCA82-226C-4D5D-9D2C-B495EE153564}" srcOrd="2" destOrd="0" parTransId="{37E3E893-F612-48DF-BC75-B78A16BBD659}" sibTransId="{4DB5CD7D-6CBA-4FE3-8D92-29A5758ED1B4}"/>
    <dgm:cxn modelId="{F8A5F1BF-3E47-4FC8-B025-9B04055F968C}" type="presOf" srcId="{5458C19A-BD38-49AE-89B9-5221CB547119}" destId="{B9D5E38A-919F-47BE-B9B7-7E59A361D1AD}" srcOrd="0" destOrd="3" presId="urn:microsoft.com/office/officeart/2005/8/layout/vList2"/>
    <dgm:cxn modelId="{42239492-2933-4298-A6D9-324543BAE33A}" type="presOf" srcId="{7F9D8B01-934A-466F-ABFA-D13C11740062}" destId="{5869C10E-2CEB-4144-A48D-9735C3140647}" srcOrd="0" destOrd="0" presId="urn:microsoft.com/office/officeart/2005/8/layout/vList2"/>
    <dgm:cxn modelId="{AE09C561-45D3-45EF-A9AF-2C75BA096F6A}" type="presOf" srcId="{CC5200D6-42D1-4DF8-B6BE-116F4A2B63F5}" destId="{4B4414C8-0D8F-47ED-8265-38B184CDE326}" srcOrd="0" destOrd="0" presId="urn:microsoft.com/office/officeart/2005/8/layout/vList2"/>
    <dgm:cxn modelId="{27EE9C7F-1ACC-47BC-B930-60EEAB09152B}" type="presOf" srcId="{E0FECF28-F0CC-4840-8EB0-A947CBAA064A}" destId="{D8D46194-FFCD-4732-85A9-DD39EE05030D}" srcOrd="0" destOrd="0" presId="urn:microsoft.com/office/officeart/2005/8/layout/vList2"/>
    <dgm:cxn modelId="{D2426081-D890-4817-ABAE-A64A47340576}" type="presOf" srcId="{AD76655C-0525-4E7C-A870-A5674B87C732}" destId="{4B4414C8-0D8F-47ED-8265-38B184CDE326}" srcOrd="0" destOrd="1" presId="urn:microsoft.com/office/officeart/2005/8/layout/vList2"/>
    <dgm:cxn modelId="{67075B3B-70A7-4BC2-A9C8-57E87B7CF679}" srcId="{DBDD3614-B316-4A9B-A979-BE8FA85E2B68}" destId="{4774A012-EAC6-44BE-9454-461EE7C0EF65}" srcOrd="3" destOrd="0" parTransId="{88D5F940-81D1-41B9-87FA-4D247257FB94}" sibTransId="{20AE9AD5-8810-4C47-9F4D-C3F0972A05F4}"/>
    <dgm:cxn modelId="{04669BDB-C5EA-48F0-8DE9-E2223C03E911}" type="presOf" srcId="{D2E9CD05-D89F-4FDF-A7C8-C544249AFA7B}" destId="{89101E98-6A16-414A-8E4A-7FF3E9F93AD2}" srcOrd="0" destOrd="0" presId="urn:microsoft.com/office/officeart/2005/8/layout/vList2"/>
    <dgm:cxn modelId="{FC608827-26BD-4677-86F9-8A2C3D452F76}" srcId="{DBDD3614-B316-4A9B-A979-BE8FA85E2B68}" destId="{53CCDBC5-C090-414C-BA1C-80C32288F94F}" srcOrd="1" destOrd="0" parTransId="{BECCA9ED-B7A9-46DC-9C4D-5656939F80FD}" sibTransId="{8E6DD0AF-12BD-4328-9EB2-D41BCCECE8B1}"/>
    <dgm:cxn modelId="{EBDC9148-5531-460B-A6F6-D6DA77A58127}" srcId="{07A15B84-EBDF-4FE5-96DF-C6E682AF8488}" destId="{E0FECF28-F0CC-4840-8EB0-A947CBAA064A}" srcOrd="0" destOrd="0" parTransId="{0254994A-1814-4202-9B42-497836517AE3}" sibTransId="{A47C5D52-0BBD-4F1C-8830-DFA9141647E7}"/>
    <dgm:cxn modelId="{FAE333BF-E91F-4F65-B7C9-AE5BE0D23C66}" srcId="{DBDD3614-B316-4A9B-A979-BE8FA85E2B68}" destId="{5A025346-8D71-47E9-A8A9-A2F3032EA7E9}" srcOrd="0" destOrd="0" parTransId="{666492CF-1522-4CCB-9564-152C29B5BD6B}" sibTransId="{8F0CAF5F-1EE1-4554-8056-2209DC4528FA}"/>
    <dgm:cxn modelId="{FD1659FB-69F3-42B3-8F56-542B96F98D67}" type="presOf" srcId="{E74F6439-EDA2-4A7C-8849-2BBEF3466733}" destId="{B9D5E38A-919F-47BE-B9B7-7E59A361D1AD}" srcOrd="0" destOrd="1" presId="urn:microsoft.com/office/officeart/2005/8/layout/vList2"/>
    <dgm:cxn modelId="{68AE07DF-60F9-4337-BC6E-716C495385C4}" srcId="{53CCDBC5-C090-414C-BA1C-80C32288F94F}" destId="{AD76655C-0525-4E7C-A870-A5674B87C732}" srcOrd="1" destOrd="0" parTransId="{64420099-EEB2-4485-9CBB-53E41A59C07F}" sibTransId="{F53016C3-598B-4D62-A3FD-6DF2785CAD73}"/>
    <dgm:cxn modelId="{B9F86E0B-A105-4792-A2AD-3A11AD9A1A14}" type="presOf" srcId="{7D94777C-516C-45C4-AC5D-E526B3CFA5A8}" destId="{B9D5E38A-919F-47BE-B9B7-7E59A361D1AD}" srcOrd="0" destOrd="0" presId="urn:microsoft.com/office/officeart/2005/8/layout/vList2"/>
    <dgm:cxn modelId="{09ADF67C-79D0-45CF-A863-B887164419E7}" type="presOf" srcId="{5A025346-8D71-47E9-A8A9-A2F3032EA7E9}" destId="{B78CB407-BDD2-4EB0-B458-2C4CE14FBA65}" srcOrd="0" destOrd="0" presId="urn:microsoft.com/office/officeart/2005/8/layout/vList2"/>
    <dgm:cxn modelId="{046F8D51-A625-403B-A580-EEA92D4830D6}" srcId="{DBDD3614-B316-4A9B-A979-BE8FA85E2B68}" destId="{07A15B84-EBDF-4FE5-96DF-C6E682AF8488}" srcOrd="2" destOrd="0" parTransId="{DF5C7C51-2D1E-4A89-B3DD-81BF878A3A0D}" sibTransId="{7383D9F2-8EED-40E3-82B2-411B941EC671}"/>
    <dgm:cxn modelId="{0BD85220-9C88-407D-BF23-99A441CD1D26}" type="presOf" srcId="{4774A012-EAC6-44BE-9454-461EE7C0EF65}" destId="{49056902-47A5-4CAD-90F2-F51095C8CCE4}" srcOrd="0" destOrd="0" presId="urn:microsoft.com/office/officeart/2005/8/layout/vList2"/>
    <dgm:cxn modelId="{9F701938-6437-419B-8FB0-7507BFD3AFEF}" type="presParOf" srcId="{A73B06D2-FBF6-45F2-8852-8F13621F91D1}" destId="{B78CB407-BDD2-4EB0-B458-2C4CE14FBA65}" srcOrd="0" destOrd="0" presId="urn:microsoft.com/office/officeart/2005/8/layout/vList2"/>
    <dgm:cxn modelId="{795CBB10-65A3-45B2-A868-A6EED904FBB6}" type="presParOf" srcId="{A73B06D2-FBF6-45F2-8852-8F13621F91D1}" destId="{B9D5E38A-919F-47BE-B9B7-7E59A361D1AD}" srcOrd="1" destOrd="0" presId="urn:microsoft.com/office/officeart/2005/8/layout/vList2"/>
    <dgm:cxn modelId="{82B5D842-0C49-4442-A060-103C07EDC19E}" type="presParOf" srcId="{A73B06D2-FBF6-45F2-8852-8F13621F91D1}" destId="{C51D3E44-F67F-471B-A15B-350C14CE6CD6}" srcOrd="2" destOrd="0" presId="urn:microsoft.com/office/officeart/2005/8/layout/vList2"/>
    <dgm:cxn modelId="{7AC30C18-02CB-4A23-8C6F-51DDB3DC696E}" type="presParOf" srcId="{A73B06D2-FBF6-45F2-8852-8F13621F91D1}" destId="{4B4414C8-0D8F-47ED-8265-38B184CDE326}" srcOrd="3" destOrd="0" presId="urn:microsoft.com/office/officeart/2005/8/layout/vList2"/>
    <dgm:cxn modelId="{254AC136-796E-460E-B79D-33C4421607C8}" type="presParOf" srcId="{A73B06D2-FBF6-45F2-8852-8F13621F91D1}" destId="{65B757BE-32A9-43A7-86F0-C93099B9163C}" srcOrd="4" destOrd="0" presId="urn:microsoft.com/office/officeart/2005/8/layout/vList2"/>
    <dgm:cxn modelId="{7E6BC14F-3CE3-4A1C-8574-C465B652982C}" type="presParOf" srcId="{A73B06D2-FBF6-45F2-8852-8F13621F91D1}" destId="{D8D46194-FFCD-4732-85A9-DD39EE05030D}" srcOrd="5" destOrd="0" presId="urn:microsoft.com/office/officeart/2005/8/layout/vList2"/>
    <dgm:cxn modelId="{AAA00612-56B7-45B4-903D-F96FE3D276C7}" type="presParOf" srcId="{A73B06D2-FBF6-45F2-8852-8F13621F91D1}" destId="{49056902-47A5-4CAD-90F2-F51095C8CCE4}" srcOrd="6" destOrd="0" presId="urn:microsoft.com/office/officeart/2005/8/layout/vList2"/>
    <dgm:cxn modelId="{E1E44135-BECC-4D1A-A0E6-EBE3E3CF2FB6}" type="presParOf" srcId="{A73B06D2-FBF6-45F2-8852-8F13621F91D1}" destId="{89101E98-6A16-414A-8E4A-7FF3E9F93AD2}" srcOrd="7" destOrd="0" presId="urn:microsoft.com/office/officeart/2005/8/layout/vList2"/>
    <dgm:cxn modelId="{218F5F93-06C7-4DE8-8F1F-CF281EF78B24}" type="presParOf" srcId="{A73B06D2-FBF6-45F2-8852-8F13621F91D1}" destId="{5869C10E-2CEB-4144-A48D-9735C314064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084D1F-3164-4F57-853C-A1317A77B203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43AABCC-F555-45AE-A4BF-AB87AB74AF3A}">
      <dgm:prSet/>
      <dgm:spPr/>
      <dgm:t>
        <a:bodyPr/>
        <a:lstStyle/>
        <a:p>
          <a:r>
            <a:rPr lang="nb-NO"/>
            <a:t>Gjenta undersøkelsen</a:t>
          </a:r>
          <a:endParaRPr lang="en-US"/>
        </a:p>
      </dgm:t>
    </dgm:pt>
    <dgm:pt modelId="{B0433744-464A-482C-A7BF-BF5E78320610}" type="parTrans" cxnId="{0E402406-1DF6-437A-AC0E-F550A3B34DDD}">
      <dgm:prSet/>
      <dgm:spPr/>
      <dgm:t>
        <a:bodyPr/>
        <a:lstStyle/>
        <a:p>
          <a:endParaRPr lang="en-US"/>
        </a:p>
      </dgm:t>
    </dgm:pt>
    <dgm:pt modelId="{F1970132-0AF2-45FF-A374-22947D1DFE73}" type="sibTrans" cxnId="{0E402406-1DF6-437A-AC0E-F550A3B34DDD}">
      <dgm:prSet/>
      <dgm:spPr/>
      <dgm:t>
        <a:bodyPr/>
        <a:lstStyle/>
        <a:p>
          <a:endParaRPr lang="en-US"/>
        </a:p>
      </dgm:t>
    </dgm:pt>
    <dgm:pt modelId="{915B014B-C565-419A-9BFD-D8EA88C9FBBA}">
      <dgm:prSet/>
      <dgm:spPr/>
      <dgm:t>
        <a:bodyPr/>
        <a:lstStyle/>
        <a:p>
          <a:r>
            <a:rPr lang="nb-NO"/>
            <a:t>Andre aktørers syn på bibliotekets rolle?</a:t>
          </a:r>
          <a:endParaRPr lang="en-US"/>
        </a:p>
      </dgm:t>
    </dgm:pt>
    <dgm:pt modelId="{29AABF24-3CDB-4F11-8368-3614551CB9D5}" type="parTrans" cxnId="{814A9B99-58AE-4952-8221-368066971665}">
      <dgm:prSet/>
      <dgm:spPr/>
      <dgm:t>
        <a:bodyPr/>
        <a:lstStyle/>
        <a:p>
          <a:endParaRPr lang="en-US"/>
        </a:p>
      </dgm:t>
    </dgm:pt>
    <dgm:pt modelId="{8C27ED01-E40A-404B-93A6-DF655F0F19E6}" type="sibTrans" cxnId="{814A9B99-58AE-4952-8221-368066971665}">
      <dgm:prSet/>
      <dgm:spPr/>
      <dgm:t>
        <a:bodyPr/>
        <a:lstStyle/>
        <a:p>
          <a:endParaRPr lang="en-US"/>
        </a:p>
      </dgm:t>
    </dgm:pt>
    <dgm:pt modelId="{19EF516F-9247-4F72-8724-79EB93FA6D22}">
      <dgm:prSet/>
      <dgm:spPr/>
      <dgm:t>
        <a:bodyPr/>
        <a:lstStyle/>
        <a:p>
          <a:r>
            <a:rPr lang="nb-NO"/>
            <a:t>Hvordan samarbeider ulike avdelinger?</a:t>
          </a:r>
          <a:endParaRPr lang="en-US"/>
        </a:p>
      </dgm:t>
    </dgm:pt>
    <dgm:pt modelId="{76177CCF-A141-433F-AF48-73570A5EB7B9}" type="parTrans" cxnId="{25E63822-1C24-4EB6-B51A-D38F3F925D1B}">
      <dgm:prSet/>
      <dgm:spPr/>
      <dgm:t>
        <a:bodyPr/>
        <a:lstStyle/>
        <a:p>
          <a:endParaRPr lang="en-US"/>
        </a:p>
      </dgm:t>
    </dgm:pt>
    <dgm:pt modelId="{23267B3F-FC1F-4EEF-8D0F-2331182615F7}" type="sibTrans" cxnId="{25E63822-1C24-4EB6-B51A-D38F3F925D1B}">
      <dgm:prSet/>
      <dgm:spPr/>
      <dgm:t>
        <a:bodyPr/>
        <a:lstStyle/>
        <a:p>
          <a:endParaRPr lang="en-US"/>
        </a:p>
      </dgm:t>
    </dgm:pt>
    <dgm:pt modelId="{F768E95A-2ED3-4AB2-922B-DC0A67953E58}">
      <dgm:prSet/>
      <dgm:spPr/>
      <dgm:t>
        <a:bodyPr/>
        <a:lstStyle/>
        <a:p>
          <a:r>
            <a:rPr lang="nb-NO">
              <a:cs typeface="Calibri Light"/>
            </a:rPr>
            <a:t>Bibliotekansattes </a:t>
          </a:r>
          <a:r>
            <a:rPr lang="nb-NO"/>
            <a:t>behov?</a:t>
          </a:r>
          <a:endParaRPr lang="en-US"/>
        </a:p>
      </dgm:t>
    </dgm:pt>
    <dgm:pt modelId="{01614158-0A50-4C36-9C7B-E10BE8BADE05}" type="parTrans" cxnId="{16A8FF29-9084-4141-B6B6-C01C2D730273}">
      <dgm:prSet/>
      <dgm:spPr/>
      <dgm:t>
        <a:bodyPr/>
        <a:lstStyle/>
        <a:p>
          <a:endParaRPr lang="en-US"/>
        </a:p>
      </dgm:t>
    </dgm:pt>
    <dgm:pt modelId="{28F23EE9-1620-4C90-89B4-D13C3602D42E}" type="sibTrans" cxnId="{16A8FF29-9084-4141-B6B6-C01C2D730273}">
      <dgm:prSet/>
      <dgm:spPr/>
      <dgm:t>
        <a:bodyPr/>
        <a:lstStyle/>
        <a:p>
          <a:endParaRPr lang="en-US"/>
        </a:p>
      </dgm:t>
    </dgm:pt>
    <dgm:pt modelId="{EDC689C4-AF97-4AC9-B3A8-B944B9210613}">
      <dgm:prSet/>
      <dgm:spPr/>
      <dgm:t>
        <a:bodyPr/>
        <a:lstStyle/>
        <a:p>
          <a:r>
            <a:rPr lang="nb-NO">
              <a:cs typeface="Calibri Light"/>
            </a:rPr>
            <a:t>Forskeres </a:t>
          </a:r>
          <a:r>
            <a:rPr lang="nb-NO"/>
            <a:t>behov?</a:t>
          </a:r>
          <a:endParaRPr lang="en-US"/>
        </a:p>
      </dgm:t>
    </dgm:pt>
    <dgm:pt modelId="{86CB5D75-316B-46FF-86CC-C165802BCF07}" type="parTrans" cxnId="{EE1278DA-FAF7-4CDE-9A2A-ED35A7CA180B}">
      <dgm:prSet/>
      <dgm:spPr/>
      <dgm:t>
        <a:bodyPr/>
        <a:lstStyle/>
        <a:p>
          <a:endParaRPr lang="en-US"/>
        </a:p>
      </dgm:t>
    </dgm:pt>
    <dgm:pt modelId="{51629C25-1C34-4225-A2F3-8DC43FA56BB9}" type="sibTrans" cxnId="{EE1278DA-FAF7-4CDE-9A2A-ED35A7CA180B}">
      <dgm:prSet/>
      <dgm:spPr/>
      <dgm:t>
        <a:bodyPr/>
        <a:lstStyle/>
        <a:p>
          <a:endParaRPr lang="en-US"/>
        </a:p>
      </dgm:t>
    </dgm:pt>
    <dgm:pt modelId="{AD09D510-6483-4971-87EA-592EFDF2385D}" type="pres">
      <dgm:prSet presAssocID="{EA084D1F-3164-4F57-853C-A1317A77B20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07DA7EE9-65FC-497A-ADA2-A87E219C6BC9}" type="pres">
      <dgm:prSet presAssocID="{EA084D1F-3164-4F57-853C-A1317A77B203}" presName="dummyMaxCanvas" presStyleCnt="0">
        <dgm:presLayoutVars/>
      </dgm:prSet>
      <dgm:spPr/>
    </dgm:pt>
    <dgm:pt modelId="{C821C88F-EEC1-4CE1-9482-60EA505E8A94}" type="pres">
      <dgm:prSet presAssocID="{EA084D1F-3164-4F57-853C-A1317A77B20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A66F15B-3DE4-42A2-8C31-25AB4C47775C}" type="pres">
      <dgm:prSet presAssocID="{EA084D1F-3164-4F57-853C-A1317A77B20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0C98C9E-42EB-4BC3-8792-4A3CD3B9A742}" type="pres">
      <dgm:prSet presAssocID="{EA084D1F-3164-4F57-853C-A1317A77B20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C97E3D7-0687-45F6-8E5B-76C6FB1ED576}" type="pres">
      <dgm:prSet presAssocID="{EA084D1F-3164-4F57-853C-A1317A77B20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F624ED7-0BEA-4585-AE6F-442241153989}" type="pres">
      <dgm:prSet presAssocID="{EA084D1F-3164-4F57-853C-A1317A77B20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954E67F-4157-4BB7-8808-90D07F05242E}" type="pres">
      <dgm:prSet presAssocID="{EA084D1F-3164-4F57-853C-A1317A77B20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0AD15FD-E876-40D5-8C0A-6335A606FBC4}" type="pres">
      <dgm:prSet presAssocID="{EA084D1F-3164-4F57-853C-A1317A77B20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215B144-6F81-4C72-AF75-922C11B2BAF3}" type="pres">
      <dgm:prSet presAssocID="{EA084D1F-3164-4F57-853C-A1317A77B20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298C13F-4B39-4FA8-87A4-142909DEB8A3}" type="pres">
      <dgm:prSet presAssocID="{EA084D1F-3164-4F57-853C-A1317A77B20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532CF40-A5F3-43AF-8870-E63F619AC5C2}" type="pres">
      <dgm:prSet presAssocID="{EA084D1F-3164-4F57-853C-A1317A77B20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0C9BD51-7636-4FC6-BD31-F319E12F3E28}" type="pres">
      <dgm:prSet presAssocID="{EA084D1F-3164-4F57-853C-A1317A77B20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EFC9B0D-7B1E-467B-B52E-600E503E6750}" type="pres">
      <dgm:prSet presAssocID="{EA084D1F-3164-4F57-853C-A1317A77B20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22AD3A5-1987-4D3F-9EBB-B482E9E6B31E}" type="pres">
      <dgm:prSet presAssocID="{EA084D1F-3164-4F57-853C-A1317A77B20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48DCE92-FC73-4DCE-AFBF-E93D70163718}" type="pres">
      <dgm:prSet presAssocID="{EA084D1F-3164-4F57-853C-A1317A77B20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9F588545-1341-4580-9046-FA4309ED85FA}" type="presOf" srcId="{EDC689C4-AF97-4AC9-B3A8-B944B9210613}" destId="{8F624ED7-0BEA-4585-AE6F-442241153989}" srcOrd="0" destOrd="0" presId="urn:microsoft.com/office/officeart/2005/8/layout/vProcess5"/>
    <dgm:cxn modelId="{D2D7EB87-E8C8-435C-927C-43D87CDF0BAE}" type="presOf" srcId="{F1970132-0AF2-45FF-A374-22947D1DFE73}" destId="{9954E67F-4157-4BB7-8808-90D07F05242E}" srcOrd="0" destOrd="0" presId="urn:microsoft.com/office/officeart/2005/8/layout/vProcess5"/>
    <dgm:cxn modelId="{814A9B99-58AE-4952-8221-368066971665}" srcId="{EA084D1F-3164-4F57-853C-A1317A77B203}" destId="{915B014B-C565-419A-9BFD-D8EA88C9FBBA}" srcOrd="1" destOrd="0" parTransId="{29AABF24-3CDB-4F11-8368-3614551CB9D5}" sibTransId="{8C27ED01-E40A-404B-93A6-DF655F0F19E6}"/>
    <dgm:cxn modelId="{CC765209-92A4-4A05-A2CA-34C03E0B2919}" type="presOf" srcId="{19EF516F-9247-4F72-8724-79EB93FA6D22}" destId="{2EFC9B0D-7B1E-467B-B52E-600E503E6750}" srcOrd="1" destOrd="0" presId="urn:microsoft.com/office/officeart/2005/8/layout/vProcess5"/>
    <dgm:cxn modelId="{C5071032-E262-4333-9264-62400D06B7FF}" type="presOf" srcId="{915B014B-C565-419A-9BFD-D8EA88C9FBBA}" destId="{80C9BD51-7636-4FC6-BD31-F319E12F3E28}" srcOrd="1" destOrd="0" presId="urn:microsoft.com/office/officeart/2005/8/layout/vProcess5"/>
    <dgm:cxn modelId="{2B59A1CB-661C-4C99-AC40-8B8092D300D9}" type="presOf" srcId="{643AABCC-F555-45AE-A4BF-AB87AB74AF3A}" destId="{0532CF40-A5F3-43AF-8870-E63F619AC5C2}" srcOrd="1" destOrd="0" presId="urn:microsoft.com/office/officeart/2005/8/layout/vProcess5"/>
    <dgm:cxn modelId="{0DB7B714-C781-4DAC-A9AD-32DA2A28CEA3}" type="presOf" srcId="{915B014B-C565-419A-9BFD-D8EA88C9FBBA}" destId="{1A66F15B-3DE4-42A2-8C31-25AB4C47775C}" srcOrd="0" destOrd="0" presId="urn:microsoft.com/office/officeart/2005/8/layout/vProcess5"/>
    <dgm:cxn modelId="{6B827E36-1047-4994-8332-0C40AEEB75D6}" type="presOf" srcId="{8C27ED01-E40A-404B-93A6-DF655F0F19E6}" destId="{D0AD15FD-E876-40D5-8C0A-6335A606FBC4}" srcOrd="0" destOrd="0" presId="urn:microsoft.com/office/officeart/2005/8/layout/vProcess5"/>
    <dgm:cxn modelId="{DD4A9449-5C7D-4433-BFF1-ABDDC5A59DA0}" type="presOf" srcId="{23267B3F-FC1F-4EEF-8D0F-2331182615F7}" destId="{4215B144-6F81-4C72-AF75-922C11B2BAF3}" srcOrd="0" destOrd="0" presId="urn:microsoft.com/office/officeart/2005/8/layout/vProcess5"/>
    <dgm:cxn modelId="{E4200869-4D2C-4794-90DF-99496DE1A35E}" type="presOf" srcId="{EDC689C4-AF97-4AC9-B3A8-B944B9210613}" destId="{A48DCE92-FC73-4DCE-AFBF-E93D70163718}" srcOrd="1" destOrd="0" presId="urn:microsoft.com/office/officeart/2005/8/layout/vProcess5"/>
    <dgm:cxn modelId="{16A8FF29-9084-4141-B6B6-C01C2D730273}" srcId="{EA084D1F-3164-4F57-853C-A1317A77B203}" destId="{F768E95A-2ED3-4AB2-922B-DC0A67953E58}" srcOrd="3" destOrd="0" parTransId="{01614158-0A50-4C36-9C7B-E10BE8BADE05}" sibTransId="{28F23EE9-1620-4C90-89B4-D13C3602D42E}"/>
    <dgm:cxn modelId="{F98B0BC5-7ADA-49C4-83E8-25DAD8D33D1B}" type="presOf" srcId="{643AABCC-F555-45AE-A4BF-AB87AB74AF3A}" destId="{C821C88F-EEC1-4CE1-9482-60EA505E8A94}" srcOrd="0" destOrd="0" presId="urn:microsoft.com/office/officeart/2005/8/layout/vProcess5"/>
    <dgm:cxn modelId="{25E63822-1C24-4EB6-B51A-D38F3F925D1B}" srcId="{EA084D1F-3164-4F57-853C-A1317A77B203}" destId="{19EF516F-9247-4F72-8724-79EB93FA6D22}" srcOrd="2" destOrd="0" parTransId="{76177CCF-A141-433F-AF48-73570A5EB7B9}" sibTransId="{23267B3F-FC1F-4EEF-8D0F-2331182615F7}"/>
    <dgm:cxn modelId="{0C6123EE-8E1D-483A-BCD7-1B0835A6F332}" type="presOf" srcId="{F768E95A-2ED3-4AB2-922B-DC0A67953E58}" destId="{DC97E3D7-0687-45F6-8E5B-76C6FB1ED576}" srcOrd="0" destOrd="0" presId="urn:microsoft.com/office/officeart/2005/8/layout/vProcess5"/>
    <dgm:cxn modelId="{B49840DB-5EEE-4007-B4CC-16056CCBE250}" type="presOf" srcId="{F768E95A-2ED3-4AB2-922B-DC0A67953E58}" destId="{622AD3A5-1987-4D3F-9EBB-B482E9E6B31E}" srcOrd="1" destOrd="0" presId="urn:microsoft.com/office/officeart/2005/8/layout/vProcess5"/>
    <dgm:cxn modelId="{0E402406-1DF6-437A-AC0E-F550A3B34DDD}" srcId="{EA084D1F-3164-4F57-853C-A1317A77B203}" destId="{643AABCC-F555-45AE-A4BF-AB87AB74AF3A}" srcOrd="0" destOrd="0" parTransId="{B0433744-464A-482C-A7BF-BF5E78320610}" sibTransId="{F1970132-0AF2-45FF-A374-22947D1DFE73}"/>
    <dgm:cxn modelId="{EE1278DA-FAF7-4CDE-9A2A-ED35A7CA180B}" srcId="{EA084D1F-3164-4F57-853C-A1317A77B203}" destId="{EDC689C4-AF97-4AC9-B3A8-B944B9210613}" srcOrd="4" destOrd="0" parTransId="{86CB5D75-316B-46FF-86CC-C165802BCF07}" sibTransId="{51629C25-1C34-4225-A2F3-8DC43FA56BB9}"/>
    <dgm:cxn modelId="{AB592D98-3805-44B8-BEF5-D15DE182D9B7}" type="presOf" srcId="{28F23EE9-1620-4C90-89B4-D13C3602D42E}" destId="{5298C13F-4B39-4FA8-87A4-142909DEB8A3}" srcOrd="0" destOrd="0" presId="urn:microsoft.com/office/officeart/2005/8/layout/vProcess5"/>
    <dgm:cxn modelId="{EAA3A931-0989-4656-9269-5950E6E95DE6}" type="presOf" srcId="{EA084D1F-3164-4F57-853C-A1317A77B203}" destId="{AD09D510-6483-4971-87EA-592EFDF2385D}" srcOrd="0" destOrd="0" presId="urn:microsoft.com/office/officeart/2005/8/layout/vProcess5"/>
    <dgm:cxn modelId="{DFA8485C-0AE0-48E2-ACE0-EE7EAE0203A3}" type="presOf" srcId="{19EF516F-9247-4F72-8724-79EB93FA6D22}" destId="{10C98C9E-42EB-4BC3-8792-4A3CD3B9A742}" srcOrd="0" destOrd="0" presId="urn:microsoft.com/office/officeart/2005/8/layout/vProcess5"/>
    <dgm:cxn modelId="{3E08640F-9A9F-4E36-9D6F-93C37D8C0B20}" type="presParOf" srcId="{AD09D510-6483-4971-87EA-592EFDF2385D}" destId="{07DA7EE9-65FC-497A-ADA2-A87E219C6BC9}" srcOrd="0" destOrd="0" presId="urn:microsoft.com/office/officeart/2005/8/layout/vProcess5"/>
    <dgm:cxn modelId="{FA6AF963-63BA-47C6-ADF9-BFE95893B742}" type="presParOf" srcId="{AD09D510-6483-4971-87EA-592EFDF2385D}" destId="{C821C88F-EEC1-4CE1-9482-60EA505E8A94}" srcOrd="1" destOrd="0" presId="urn:microsoft.com/office/officeart/2005/8/layout/vProcess5"/>
    <dgm:cxn modelId="{5E6571CF-14E6-4BB7-8850-2DF603A6F577}" type="presParOf" srcId="{AD09D510-6483-4971-87EA-592EFDF2385D}" destId="{1A66F15B-3DE4-42A2-8C31-25AB4C47775C}" srcOrd="2" destOrd="0" presId="urn:microsoft.com/office/officeart/2005/8/layout/vProcess5"/>
    <dgm:cxn modelId="{85519876-32D3-4F11-A82C-9A2CB5DB7A65}" type="presParOf" srcId="{AD09D510-6483-4971-87EA-592EFDF2385D}" destId="{10C98C9E-42EB-4BC3-8792-4A3CD3B9A742}" srcOrd="3" destOrd="0" presId="urn:microsoft.com/office/officeart/2005/8/layout/vProcess5"/>
    <dgm:cxn modelId="{25D2B5EF-AE36-4BF6-8BEF-FD1649BE5B4C}" type="presParOf" srcId="{AD09D510-6483-4971-87EA-592EFDF2385D}" destId="{DC97E3D7-0687-45F6-8E5B-76C6FB1ED576}" srcOrd="4" destOrd="0" presId="urn:microsoft.com/office/officeart/2005/8/layout/vProcess5"/>
    <dgm:cxn modelId="{1FE5E6CB-9F9D-4E1E-9790-ED583C36F774}" type="presParOf" srcId="{AD09D510-6483-4971-87EA-592EFDF2385D}" destId="{8F624ED7-0BEA-4585-AE6F-442241153989}" srcOrd="5" destOrd="0" presId="urn:microsoft.com/office/officeart/2005/8/layout/vProcess5"/>
    <dgm:cxn modelId="{B63811C3-3D0E-461E-9DDF-2F91904B6ECF}" type="presParOf" srcId="{AD09D510-6483-4971-87EA-592EFDF2385D}" destId="{9954E67F-4157-4BB7-8808-90D07F05242E}" srcOrd="6" destOrd="0" presId="urn:microsoft.com/office/officeart/2005/8/layout/vProcess5"/>
    <dgm:cxn modelId="{B337FE56-B5FB-4A09-AE7E-272FE2376BCB}" type="presParOf" srcId="{AD09D510-6483-4971-87EA-592EFDF2385D}" destId="{D0AD15FD-E876-40D5-8C0A-6335A606FBC4}" srcOrd="7" destOrd="0" presId="urn:microsoft.com/office/officeart/2005/8/layout/vProcess5"/>
    <dgm:cxn modelId="{5AE3328B-D114-4A4A-A099-C4F1377991BB}" type="presParOf" srcId="{AD09D510-6483-4971-87EA-592EFDF2385D}" destId="{4215B144-6F81-4C72-AF75-922C11B2BAF3}" srcOrd="8" destOrd="0" presId="urn:microsoft.com/office/officeart/2005/8/layout/vProcess5"/>
    <dgm:cxn modelId="{ECB11D54-B3B2-4664-8396-C446BA2B3456}" type="presParOf" srcId="{AD09D510-6483-4971-87EA-592EFDF2385D}" destId="{5298C13F-4B39-4FA8-87A4-142909DEB8A3}" srcOrd="9" destOrd="0" presId="urn:microsoft.com/office/officeart/2005/8/layout/vProcess5"/>
    <dgm:cxn modelId="{D1688864-7565-4078-A945-A5071BD7E94F}" type="presParOf" srcId="{AD09D510-6483-4971-87EA-592EFDF2385D}" destId="{0532CF40-A5F3-43AF-8870-E63F619AC5C2}" srcOrd="10" destOrd="0" presId="urn:microsoft.com/office/officeart/2005/8/layout/vProcess5"/>
    <dgm:cxn modelId="{37D827C4-5EA8-47DD-9D76-7AB40DA8483E}" type="presParOf" srcId="{AD09D510-6483-4971-87EA-592EFDF2385D}" destId="{80C9BD51-7636-4FC6-BD31-F319E12F3E28}" srcOrd="11" destOrd="0" presId="urn:microsoft.com/office/officeart/2005/8/layout/vProcess5"/>
    <dgm:cxn modelId="{04B26849-B2F1-40B9-9297-F99112E230EB}" type="presParOf" srcId="{AD09D510-6483-4971-87EA-592EFDF2385D}" destId="{2EFC9B0D-7B1E-467B-B52E-600E503E6750}" srcOrd="12" destOrd="0" presId="urn:microsoft.com/office/officeart/2005/8/layout/vProcess5"/>
    <dgm:cxn modelId="{6AA16868-04EE-4CB2-A8DD-E80C5F728F0D}" type="presParOf" srcId="{AD09D510-6483-4971-87EA-592EFDF2385D}" destId="{622AD3A5-1987-4D3F-9EBB-B482E9E6B31E}" srcOrd="13" destOrd="0" presId="urn:microsoft.com/office/officeart/2005/8/layout/vProcess5"/>
    <dgm:cxn modelId="{F1B9AF0B-2984-43A6-BA4B-4736BA01284B}" type="presParOf" srcId="{AD09D510-6483-4971-87EA-592EFDF2385D}" destId="{A48DCE92-FC73-4DCE-AFBF-E93D7016371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21868E-95CD-4E73-9566-39AC683958B2}">
      <dsp:nvSpPr>
        <dsp:cNvPr id="0" name=""/>
        <dsp:cNvSpPr/>
      </dsp:nvSpPr>
      <dsp:spPr>
        <a:xfrm>
          <a:off x="679050" y="578168"/>
          <a:ext cx="1887187" cy="1887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9F713F-02F6-47F6-BA23-76B65F0ED03A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65B82-FBF9-4207-8936-8B613FC5F85C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200" kern="1200" err="1">
              <a:cs typeface="Calibri Light"/>
            </a:rPr>
            <a:t>Bakgrunn</a:t>
          </a:r>
          <a:endParaRPr lang="en-US" sz="2200" kern="1200" err="1"/>
        </a:p>
      </dsp:txBody>
      <dsp:txXfrm>
        <a:off x="75768" y="3053169"/>
        <a:ext cx="3093750" cy="720000"/>
      </dsp:txXfrm>
    </dsp:sp>
    <dsp:sp modelId="{0FD04C09-71CD-49AF-AA41-E8ECE36A4D83}">
      <dsp:nvSpPr>
        <dsp:cNvPr id="0" name=""/>
        <dsp:cNvSpPr/>
      </dsp:nvSpPr>
      <dsp:spPr>
        <a:xfrm>
          <a:off x="4314206" y="578168"/>
          <a:ext cx="1887187" cy="1887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EF4731-C4FE-4264-9D40-642A4F5FC18E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574A9-95C8-452E-A6CC-4040615A7ECA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nb-NO" sz="2200" kern="1200" dirty="0"/>
            <a:t>Undersøkelsen Resultat</a:t>
          </a:r>
        </a:p>
      </dsp:txBody>
      <dsp:txXfrm>
        <a:off x="3710925" y="3053169"/>
        <a:ext cx="3093750" cy="720000"/>
      </dsp:txXfrm>
    </dsp:sp>
    <dsp:sp modelId="{22562EA0-FB7A-4A9B-B0D6-27F55F83F736}">
      <dsp:nvSpPr>
        <dsp:cNvPr id="0" name=""/>
        <dsp:cNvSpPr/>
      </dsp:nvSpPr>
      <dsp:spPr>
        <a:xfrm>
          <a:off x="7949362" y="578168"/>
          <a:ext cx="1887187" cy="1887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936660-054F-49E0-A3F1-9EF5E4AC1AF8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8B735C-415F-44DA-B8A0-9EF13EF7ACAB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nb-NO" sz="2200" kern="1200"/>
            <a:t>Diskusjon og konklusjon</a:t>
          </a:r>
        </a:p>
      </dsp:txBody>
      <dsp:txXfrm>
        <a:off x="7346081" y="3053169"/>
        <a:ext cx="309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FAF3F-380D-4D3C-95CB-A43478895AFC}">
      <dsp:nvSpPr>
        <dsp:cNvPr id="0" name=""/>
        <dsp:cNvSpPr/>
      </dsp:nvSpPr>
      <dsp:spPr>
        <a:xfrm>
          <a:off x="559800" y="556027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13A27-3412-41DA-9354-C9516729C073}">
      <dsp:nvSpPr>
        <dsp:cNvPr id="0" name=""/>
        <dsp:cNvSpPr/>
      </dsp:nvSpPr>
      <dsp:spPr>
        <a:xfrm>
          <a:off x="559800" y="2207317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nb-NO" sz="2000" kern="1200">
              <a:cs typeface="Calibri Light"/>
            </a:rPr>
            <a:t>Internasjonale og nasjonale føringer</a:t>
          </a:r>
          <a:endParaRPr lang="en-US" sz="2000" kern="1200"/>
        </a:p>
      </dsp:txBody>
      <dsp:txXfrm>
        <a:off x="559800" y="2207317"/>
        <a:ext cx="4320000" cy="648000"/>
      </dsp:txXfrm>
    </dsp:sp>
    <dsp:sp modelId="{32DD366E-E439-442F-AD5D-716778096688}">
      <dsp:nvSpPr>
        <dsp:cNvPr id="0" name=""/>
        <dsp:cNvSpPr/>
      </dsp:nvSpPr>
      <dsp:spPr>
        <a:xfrm>
          <a:off x="559800" y="2920102"/>
          <a:ext cx="4320000" cy="875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nb-NO" sz="1500" kern="1200"/>
            <a:t>EU</a:t>
          </a:r>
          <a:endParaRPr lang="en-US" sz="1500" kern="1200"/>
        </a:p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nb-NO" sz="1500" kern="1200">
              <a:cs typeface="Calibri Light"/>
            </a:rPr>
            <a:t>Norges forskningsråd</a:t>
          </a:r>
          <a:endParaRPr lang="en-US" sz="1500" kern="1200"/>
        </a:p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nb-NO" sz="1500" kern="1200">
              <a:cs typeface="Calibri Light"/>
            </a:rPr>
            <a:t>Regjeringen</a:t>
          </a:r>
        </a:p>
      </dsp:txBody>
      <dsp:txXfrm>
        <a:off x="559800" y="2920102"/>
        <a:ext cx="4320000" cy="875207"/>
      </dsp:txXfrm>
    </dsp:sp>
    <dsp:sp modelId="{CC03A895-205B-4A69-B781-354D6F7FAB32}">
      <dsp:nvSpPr>
        <dsp:cNvPr id="0" name=""/>
        <dsp:cNvSpPr/>
      </dsp:nvSpPr>
      <dsp:spPr>
        <a:xfrm>
          <a:off x="5635800" y="556027"/>
          <a:ext cx="1512000" cy="151200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842264-06E0-4E76-B4C9-940BAFC38825}">
      <dsp:nvSpPr>
        <dsp:cNvPr id="0" name=""/>
        <dsp:cNvSpPr/>
      </dsp:nvSpPr>
      <dsp:spPr>
        <a:xfrm>
          <a:off x="5635800" y="2207317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nb-NO" sz="2000" kern="1200"/>
            <a:t>Aktualiserer bibliotekets rolle ved sin institusjon</a:t>
          </a:r>
          <a:endParaRPr lang="en-US" sz="2000" kern="1200"/>
        </a:p>
      </dsp:txBody>
      <dsp:txXfrm>
        <a:off x="5635800" y="2207317"/>
        <a:ext cx="4320000" cy="648000"/>
      </dsp:txXfrm>
    </dsp:sp>
    <dsp:sp modelId="{4968B05B-9D57-4833-BC75-2EE75DC5E510}">
      <dsp:nvSpPr>
        <dsp:cNvPr id="0" name=""/>
        <dsp:cNvSpPr/>
      </dsp:nvSpPr>
      <dsp:spPr>
        <a:xfrm>
          <a:off x="5635800" y="2920102"/>
          <a:ext cx="4320000" cy="875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nb-NO" sz="1500" kern="1200" err="1">
              <a:cs typeface="Calibri Light"/>
            </a:rPr>
            <a:t>Kunnskapsorganisatør</a:t>
          </a:r>
        </a:p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nb-NO" sz="1500" kern="1200">
            <a:cs typeface="Calibri Light"/>
          </a:endParaRPr>
        </a:p>
      </dsp:txBody>
      <dsp:txXfrm>
        <a:off x="5635800" y="2920102"/>
        <a:ext cx="4320000" cy="8752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A7D43-10C2-4EE7-B456-698A22F10235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300" kern="1200">
              <a:cs typeface="Arial"/>
            </a:rPr>
            <a:t>1995 The </a:t>
          </a:r>
          <a:r>
            <a:rPr lang="nb-NO" sz="2300" kern="1200" err="1">
              <a:cs typeface="Arial"/>
            </a:rPr>
            <a:t>year</a:t>
          </a:r>
          <a:r>
            <a:rPr lang="nb-NO" sz="2300" kern="1200">
              <a:cs typeface="Arial"/>
            </a:rPr>
            <a:t> </a:t>
          </a:r>
          <a:r>
            <a:rPr lang="nb-NO" sz="2300" kern="1200" err="1">
              <a:cs typeface="Arial"/>
            </a:rPr>
            <a:t>of</a:t>
          </a:r>
          <a:r>
            <a:rPr lang="nb-NO" sz="2300" kern="1200">
              <a:cs typeface="Arial"/>
            </a:rPr>
            <a:t> </a:t>
          </a:r>
          <a:r>
            <a:rPr lang="nb-NO" sz="2300" kern="1200" err="1">
              <a:cs typeface="Arial"/>
            </a:rPr>
            <a:t>the</a:t>
          </a:r>
          <a:r>
            <a:rPr lang="nb-NO" sz="2300" kern="1200">
              <a:cs typeface="Arial"/>
            </a:rPr>
            <a:t> web</a:t>
          </a:r>
          <a:endParaRPr lang="nb-NO" sz="2300" kern="1200">
            <a:solidFill>
              <a:srgbClr val="010000"/>
            </a:solidFill>
            <a:latin typeface="Arial"/>
            <a:cs typeface="Arial"/>
          </a:endParaRPr>
        </a:p>
      </dsp:txBody>
      <dsp:txXfrm>
        <a:off x="3080" y="587032"/>
        <a:ext cx="2444055" cy="1466433"/>
      </dsp:txXfrm>
    </dsp:sp>
    <dsp:sp modelId="{255C7041-12EE-4ACC-884C-052D012DEF8D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300" kern="1200">
              <a:cs typeface="Arial"/>
            </a:rPr>
            <a:t>2007 OECD</a:t>
          </a:r>
        </a:p>
      </dsp:txBody>
      <dsp:txXfrm>
        <a:off x="2691541" y="587032"/>
        <a:ext cx="2444055" cy="1466433"/>
      </dsp:txXfrm>
    </dsp:sp>
    <dsp:sp modelId="{43590468-36FF-4F59-BCB8-A9763542E092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300" kern="1200" dirty="0">
              <a:cs typeface="Arial"/>
            </a:rPr>
            <a:t>2012, 2016 EU</a:t>
          </a:r>
        </a:p>
      </dsp:txBody>
      <dsp:txXfrm>
        <a:off x="5380002" y="587032"/>
        <a:ext cx="2444055" cy="1466433"/>
      </dsp:txXfrm>
    </dsp:sp>
    <dsp:sp modelId="{3DABB99C-1012-435B-88A8-19E851E95A07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300" kern="1200" dirty="0">
              <a:cs typeface="Arial"/>
            </a:rPr>
            <a:t>2014, 2021 </a:t>
          </a:r>
          <a:r>
            <a:rPr lang="nb-NO" sz="2300" kern="1200" dirty="0" err="1">
              <a:cs typeface="Arial"/>
            </a:rPr>
            <a:t>Horizon</a:t>
          </a:r>
          <a:r>
            <a:rPr lang="nb-NO" sz="2300" kern="1200" dirty="0">
              <a:cs typeface="Arial"/>
            </a:rPr>
            <a:t>, ORD </a:t>
          </a:r>
        </a:p>
      </dsp:txBody>
      <dsp:txXfrm>
        <a:off x="8068463" y="587032"/>
        <a:ext cx="2444055" cy="1466433"/>
      </dsp:txXfrm>
    </dsp:sp>
    <dsp:sp modelId="{55D4AA4C-B6D3-4124-8B5E-D705F8B9FA9C}">
      <dsp:nvSpPr>
        <dsp:cNvPr id="0" name=""/>
        <dsp:cNvSpPr/>
      </dsp:nvSpPr>
      <dsp:spPr>
        <a:xfrm>
          <a:off x="3080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300" kern="1200">
              <a:cs typeface="Arial"/>
            </a:rPr>
            <a:t>2014 Regjeringen, NFR Åpen publisering</a:t>
          </a:r>
        </a:p>
      </dsp:txBody>
      <dsp:txXfrm>
        <a:off x="3080" y="2297871"/>
        <a:ext cx="2444055" cy="1466433"/>
      </dsp:txXfrm>
    </dsp:sp>
    <dsp:sp modelId="{8A4D203B-E848-4C85-B8DA-B6FEB63B857E}">
      <dsp:nvSpPr>
        <dsp:cNvPr id="0" name=""/>
        <dsp:cNvSpPr/>
      </dsp:nvSpPr>
      <dsp:spPr>
        <a:xfrm>
          <a:off x="2691541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300" kern="1200" dirty="0">
              <a:cs typeface="Arial"/>
            </a:rPr>
            <a:t>2016 FAIR</a:t>
          </a:r>
        </a:p>
      </dsp:txBody>
      <dsp:txXfrm>
        <a:off x="2691541" y="2297871"/>
        <a:ext cx="2444055" cy="1466433"/>
      </dsp:txXfrm>
    </dsp:sp>
    <dsp:sp modelId="{81A22277-46C3-4146-8B5C-8A7DFE2E3C16}">
      <dsp:nvSpPr>
        <dsp:cNvPr id="0" name=""/>
        <dsp:cNvSpPr/>
      </dsp:nvSpPr>
      <dsp:spPr>
        <a:xfrm>
          <a:off x="5380002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300" kern="1200">
              <a:cs typeface="Arial"/>
            </a:rPr>
            <a:t>2017 Regjeringen, NFR Tilgjengeliggjøring forskningsdata</a:t>
          </a:r>
        </a:p>
      </dsp:txBody>
      <dsp:txXfrm>
        <a:off x="5380002" y="2297871"/>
        <a:ext cx="2444055" cy="1466433"/>
      </dsp:txXfrm>
    </dsp:sp>
    <dsp:sp modelId="{EAE34E13-D049-45FB-BFF9-321F889F95FC}">
      <dsp:nvSpPr>
        <dsp:cNvPr id="0" name=""/>
        <dsp:cNvSpPr/>
      </dsp:nvSpPr>
      <dsp:spPr>
        <a:xfrm>
          <a:off x="8068463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300" kern="1200">
              <a:cs typeface="Arial"/>
            </a:rPr>
            <a:t>2018 Plan S</a:t>
          </a:r>
        </a:p>
      </dsp:txBody>
      <dsp:txXfrm>
        <a:off x="8068463" y="2297871"/>
        <a:ext cx="2444055" cy="14664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01208-EED5-41BA-9AFC-960E79AD0D00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843F30-4FB4-41C5-ADB6-5D140C3E2358}">
      <dsp:nvSpPr>
        <dsp:cNvPr id="0" name=""/>
        <dsp:cNvSpPr/>
      </dsp:nvSpPr>
      <dsp:spPr>
        <a:xfrm>
          <a:off x="0" y="23706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/>
            <a:t>Kompetenseutvikling</a:t>
          </a:r>
          <a:r>
            <a:rPr lang="en-US" sz="3000" kern="1200" dirty="0"/>
            <a:t> </a:t>
          </a:r>
          <a:r>
            <a:rPr lang="en-US" sz="3000" kern="1200" dirty="0" err="1"/>
            <a:t>og</a:t>
          </a:r>
          <a:r>
            <a:rPr lang="en-US" sz="3000" kern="1200" dirty="0"/>
            <a:t> </a:t>
          </a:r>
          <a:r>
            <a:rPr lang="en-US" sz="3000" kern="1200" dirty="0" err="1"/>
            <a:t>samarbeid</a:t>
          </a:r>
          <a:r>
            <a:rPr lang="en-US" sz="3000" kern="1200" dirty="0"/>
            <a:t> </a:t>
          </a:r>
          <a:r>
            <a:rPr lang="en-US" sz="3000" kern="1200" dirty="0" err="1"/>
            <a:t>er</a:t>
          </a:r>
          <a:r>
            <a:rPr lang="en-US" sz="3000" kern="1200" dirty="0"/>
            <a:t> </a:t>
          </a:r>
          <a:r>
            <a:rPr lang="en-US" sz="3000" kern="1200" dirty="0" err="1"/>
            <a:t>avgjørende</a:t>
          </a:r>
          <a:r>
            <a:rPr lang="en-US" sz="3000" kern="1200" dirty="0"/>
            <a:t>.</a:t>
          </a:r>
        </a:p>
      </dsp:txBody>
      <dsp:txXfrm>
        <a:off x="0" y="237060"/>
        <a:ext cx="10515600" cy="1087834"/>
      </dsp:txXfrm>
    </dsp:sp>
    <dsp:sp modelId="{E45B8608-3D34-442C-969C-449511799BAA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96DA7D-4366-46B4-A9EE-A149E1469EB8}">
      <dsp:nvSpPr>
        <dsp:cNvPr id="0" name=""/>
        <dsp:cNvSpPr/>
      </dsp:nvSpPr>
      <dsp:spPr>
        <a:xfrm>
          <a:off x="0" y="1106882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000" kern="1200" dirty="0">
              <a:cs typeface="Calibri Light"/>
            </a:rPr>
            <a:t>Forskeres </a:t>
          </a:r>
          <a:r>
            <a:rPr lang="nb-NO" sz="3000" kern="1200" dirty="0"/>
            <a:t>behov i sentrum. </a:t>
          </a:r>
          <a:endParaRPr lang="en-US" sz="3000" kern="1200" dirty="0"/>
        </a:p>
      </dsp:txBody>
      <dsp:txXfrm>
        <a:off x="0" y="1106882"/>
        <a:ext cx="10515600" cy="1087834"/>
      </dsp:txXfrm>
    </dsp:sp>
    <dsp:sp modelId="{B553C64A-40D8-4D7E-918B-7324919C081D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B5A6A6-6459-4C8E-B7E1-C650EFAC15D2}">
      <dsp:nvSpPr>
        <dsp:cNvPr id="0" name=""/>
        <dsp:cNvSpPr/>
      </dsp:nvSpPr>
      <dsp:spPr>
        <a:xfrm>
          <a:off x="0" y="229419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/>
            <a:t>En</a:t>
          </a:r>
          <a:r>
            <a:rPr lang="en-US" sz="3000" kern="1200" dirty="0"/>
            <a:t> bro </a:t>
          </a:r>
          <a:r>
            <a:rPr lang="en-US" sz="3000" kern="1200" dirty="0" err="1"/>
            <a:t>til</a:t>
          </a:r>
          <a:r>
            <a:rPr lang="en-US" sz="3000" kern="1200" dirty="0"/>
            <a:t> </a:t>
          </a:r>
          <a:r>
            <a:rPr lang="en-US" sz="3000" kern="1200" dirty="0" err="1"/>
            <a:t>forskeren</a:t>
          </a:r>
          <a:r>
            <a:rPr lang="en-US" sz="3000" kern="1200" dirty="0"/>
            <a:t> </a:t>
          </a:r>
          <a:r>
            <a:rPr lang="en-US" sz="3000" kern="1200" dirty="0" err="1"/>
            <a:t>i</a:t>
          </a:r>
          <a:r>
            <a:rPr lang="en-US" sz="3000" kern="1200" dirty="0"/>
            <a:t> </a:t>
          </a:r>
          <a:r>
            <a:rPr lang="en-US" sz="3000" kern="1200" dirty="0" err="1"/>
            <a:t>en</a:t>
          </a:r>
          <a:r>
            <a:rPr lang="en-US" sz="3000" kern="1200" dirty="0"/>
            <a:t> </a:t>
          </a:r>
          <a:r>
            <a:rPr lang="en-US" sz="3000" kern="1200" dirty="0" err="1"/>
            <a:t>digtal</a:t>
          </a:r>
          <a:r>
            <a:rPr lang="en-US" sz="3000" kern="1200" dirty="0"/>
            <a:t> </a:t>
          </a:r>
          <a:r>
            <a:rPr lang="en-US" sz="3000" kern="1200" dirty="0" err="1"/>
            <a:t>tid</a:t>
          </a:r>
          <a:r>
            <a:rPr lang="en-US" sz="3000" kern="1200" dirty="0"/>
            <a:t>. </a:t>
          </a:r>
          <a:r>
            <a:rPr lang="en-US" sz="3000" kern="1200" dirty="0" err="1"/>
            <a:t>Bibliotekens</a:t>
          </a:r>
          <a:r>
            <a:rPr lang="en-US" sz="3000" kern="1200" dirty="0"/>
            <a:t> </a:t>
          </a:r>
          <a:r>
            <a:rPr lang="en-US" sz="3000" kern="1200" dirty="0" err="1"/>
            <a:t>sterke</a:t>
          </a:r>
          <a:r>
            <a:rPr lang="en-US" sz="3000" kern="1200" dirty="0"/>
            <a:t> </a:t>
          </a:r>
          <a:r>
            <a:rPr lang="en-US" sz="3000" kern="1200" dirty="0" err="1"/>
            <a:t>nettverk</a:t>
          </a:r>
          <a:r>
            <a:rPr lang="en-US" sz="3000" kern="1200" dirty="0"/>
            <a:t> </a:t>
          </a:r>
          <a:r>
            <a:rPr lang="en-US" sz="3000" kern="1200" dirty="0" err="1"/>
            <a:t>en</a:t>
          </a:r>
          <a:r>
            <a:rPr lang="en-US" sz="3000" kern="1200" dirty="0"/>
            <a:t> </a:t>
          </a:r>
          <a:r>
            <a:rPr lang="en-US" sz="3000" kern="1200" dirty="0" err="1"/>
            <a:t>ulempe</a:t>
          </a:r>
          <a:r>
            <a:rPr lang="en-US" sz="3000" kern="1200" dirty="0"/>
            <a:t>? </a:t>
          </a:r>
          <a:r>
            <a:rPr lang="en-US" sz="3000" kern="1200" dirty="0" err="1"/>
            <a:t>Eksisterende</a:t>
          </a:r>
          <a:r>
            <a:rPr lang="en-US" sz="3000" kern="1200" dirty="0"/>
            <a:t> </a:t>
          </a:r>
          <a:r>
            <a:rPr lang="en-US" sz="3000" kern="1200" dirty="0" err="1"/>
            <a:t>tjenester</a:t>
          </a:r>
          <a:r>
            <a:rPr lang="en-US" sz="3000" kern="1200" dirty="0"/>
            <a:t> </a:t>
          </a:r>
          <a:r>
            <a:rPr lang="en-US" sz="3000" kern="1200" dirty="0" err="1"/>
            <a:t>kan</a:t>
          </a:r>
          <a:r>
            <a:rPr lang="en-US" sz="3000" kern="1200" dirty="0"/>
            <a:t> </a:t>
          </a:r>
          <a:r>
            <a:rPr lang="en-US" sz="3000" kern="1200" dirty="0" err="1"/>
            <a:t>bygges</a:t>
          </a:r>
          <a:r>
            <a:rPr lang="en-US" sz="3000" kern="1200" dirty="0"/>
            <a:t> </a:t>
          </a:r>
          <a:r>
            <a:rPr lang="en-US" sz="3000" kern="1200" dirty="0" err="1"/>
            <a:t>videre</a:t>
          </a:r>
          <a:r>
            <a:rPr lang="en-US" sz="3000" kern="1200" dirty="0"/>
            <a:t> </a:t>
          </a:r>
          <a:r>
            <a:rPr lang="en-US" sz="3000" kern="1200" dirty="0" err="1"/>
            <a:t>på</a:t>
          </a:r>
          <a:r>
            <a:rPr lang="en-US" sz="3000" kern="1200" dirty="0"/>
            <a:t>. </a:t>
          </a:r>
        </a:p>
      </dsp:txBody>
      <dsp:txXfrm>
        <a:off x="0" y="2294199"/>
        <a:ext cx="10515600" cy="1087834"/>
      </dsp:txXfrm>
    </dsp:sp>
    <dsp:sp modelId="{CFBFF5CC-A97C-46DF-9B23-244DA5E0DFD2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D3B474-861C-4A03-A012-CDAF8A72942D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/>
            <a:t>Tilbud</a:t>
          </a:r>
          <a:r>
            <a:rPr lang="en-US" sz="3000" kern="1200" dirty="0"/>
            <a:t> </a:t>
          </a:r>
          <a:r>
            <a:rPr lang="en-US" sz="3000" kern="1200" dirty="0" err="1"/>
            <a:t>av</a:t>
          </a:r>
          <a:r>
            <a:rPr lang="en-US" sz="3000" kern="1200" dirty="0"/>
            <a:t> </a:t>
          </a:r>
          <a:r>
            <a:rPr lang="en-US" sz="3000" kern="1200" dirty="0" err="1"/>
            <a:t>rådgivende</a:t>
          </a:r>
          <a:r>
            <a:rPr lang="en-US" sz="3000" kern="1200" dirty="0"/>
            <a:t> </a:t>
          </a:r>
          <a:r>
            <a:rPr lang="en-US" sz="3000" kern="1200" dirty="0" err="1"/>
            <a:t>tjenester</a:t>
          </a:r>
          <a:r>
            <a:rPr lang="en-US" sz="3000" kern="1200" dirty="0"/>
            <a:t> </a:t>
          </a:r>
          <a:r>
            <a:rPr lang="en-US" sz="3000" kern="1200" dirty="0" err="1"/>
            <a:t>vanligere</a:t>
          </a:r>
          <a:r>
            <a:rPr lang="en-US" sz="3000" kern="1200" dirty="0"/>
            <a:t> </a:t>
          </a:r>
          <a:r>
            <a:rPr lang="en-US" sz="3000" kern="1200" dirty="0" err="1"/>
            <a:t>enn</a:t>
          </a:r>
          <a:r>
            <a:rPr lang="en-US" sz="3000" kern="1200" dirty="0"/>
            <a:t> </a:t>
          </a:r>
          <a:r>
            <a:rPr lang="en-US" sz="3000" kern="1200" dirty="0" err="1"/>
            <a:t>teknisk</a:t>
          </a:r>
          <a:r>
            <a:rPr lang="en-US" sz="3000" kern="1200" dirty="0"/>
            <a:t> </a:t>
          </a:r>
          <a:r>
            <a:rPr lang="en-US" sz="3000" kern="1200" dirty="0" err="1"/>
            <a:t>orienterte</a:t>
          </a:r>
          <a:r>
            <a:rPr lang="en-US" sz="3000" kern="1200" dirty="0"/>
            <a:t>. </a:t>
          </a:r>
        </a:p>
      </dsp:txBody>
      <dsp:txXfrm>
        <a:off x="0" y="3263503"/>
        <a:ext cx="10515600" cy="10878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21FCBA-C60B-40CA-B56C-E9A93BB23D6E}">
      <dsp:nvSpPr>
        <dsp:cNvPr id="0" name=""/>
        <dsp:cNvSpPr/>
      </dsp:nvSpPr>
      <dsp:spPr>
        <a:xfrm>
          <a:off x="1283" y="1007554"/>
          <a:ext cx="4672458" cy="23362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5300" kern="1200"/>
            <a:t>Hvilke tjenester tilbys?</a:t>
          </a:r>
          <a:endParaRPr lang="en-US" sz="5300" kern="1200"/>
        </a:p>
      </dsp:txBody>
      <dsp:txXfrm>
        <a:off x="69709" y="1075980"/>
        <a:ext cx="4535606" cy="2199377"/>
      </dsp:txXfrm>
    </dsp:sp>
    <dsp:sp modelId="{47CD23FA-B038-4D35-84D3-5FB573156629}">
      <dsp:nvSpPr>
        <dsp:cNvPr id="0" name=""/>
        <dsp:cNvSpPr/>
      </dsp:nvSpPr>
      <dsp:spPr>
        <a:xfrm>
          <a:off x="5841857" y="1007554"/>
          <a:ext cx="4672458" cy="23362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5300" kern="1200"/>
            <a:t>Hvilke planer?</a:t>
          </a:r>
          <a:endParaRPr lang="en-US" sz="5300" kern="1200"/>
        </a:p>
      </dsp:txBody>
      <dsp:txXfrm>
        <a:off x="5910283" y="1075980"/>
        <a:ext cx="4535606" cy="21993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9D43A-90E6-40D1-98A6-193EE60C8EA8}">
      <dsp:nvSpPr>
        <dsp:cNvPr id="0" name=""/>
        <dsp:cNvSpPr/>
      </dsp:nvSpPr>
      <dsp:spPr>
        <a:xfrm>
          <a:off x="1212569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13A9D-6BBD-4440-9712-3BC6C93CC4C2}">
      <dsp:nvSpPr>
        <dsp:cNvPr id="0" name=""/>
        <dsp:cNvSpPr/>
      </dsp:nvSpPr>
      <dsp:spPr>
        <a:xfrm>
          <a:off x="417971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/>
            <a:t>83 % har støttet ansattes kompetanseheving</a:t>
          </a:r>
          <a:endParaRPr lang="en-US" sz="2200" kern="1200" dirty="0"/>
        </a:p>
      </dsp:txBody>
      <dsp:txXfrm>
        <a:off x="417971" y="2644140"/>
        <a:ext cx="2889450" cy="720000"/>
      </dsp:txXfrm>
    </dsp:sp>
    <dsp:sp modelId="{B18C76F9-FE07-433A-98C8-D01982F454EE}">
      <dsp:nvSpPr>
        <dsp:cNvPr id="0" name=""/>
        <dsp:cNvSpPr/>
      </dsp:nvSpPr>
      <dsp:spPr>
        <a:xfrm>
          <a:off x="4607673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E89B5-4E27-42C4-B392-3B436F2BE1FC}">
      <dsp:nvSpPr>
        <dsp:cNvPr id="0" name=""/>
        <dsp:cNvSpPr/>
      </dsp:nvSpPr>
      <dsp:spPr>
        <a:xfrm>
          <a:off x="3813075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/>
            <a:t>89 % samarbeider innen egen institusjon</a:t>
          </a:r>
          <a:endParaRPr lang="en-US" sz="2200" kern="1200"/>
        </a:p>
      </dsp:txBody>
      <dsp:txXfrm>
        <a:off x="3813075" y="2644140"/>
        <a:ext cx="2889450" cy="720000"/>
      </dsp:txXfrm>
    </dsp:sp>
    <dsp:sp modelId="{8F1BF5E1-9E0B-438B-9100-46205E7974CB}">
      <dsp:nvSpPr>
        <dsp:cNvPr id="0" name=""/>
        <dsp:cNvSpPr/>
      </dsp:nvSpPr>
      <dsp:spPr>
        <a:xfrm>
          <a:off x="8002777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A849C-6547-4C5E-8A6B-FB019CC173BE}">
      <dsp:nvSpPr>
        <dsp:cNvPr id="0" name=""/>
        <dsp:cNvSpPr/>
      </dsp:nvSpPr>
      <dsp:spPr>
        <a:xfrm>
          <a:off x="7208178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56 % </a:t>
          </a:r>
          <a:r>
            <a:rPr lang="en-US" sz="2200" kern="1200" err="1"/>
            <a:t>utenfor</a:t>
          </a:r>
          <a:r>
            <a:rPr lang="en-US" sz="2200" kern="1200"/>
            <a:t> </a:t>
          </a:r>
          <a:r>
            <a:rPr lang="en-US" sz="2200" kern="1200" err="1"/>
            <a:t>egen</a:t>
          </a:r>
          <a:r>
            <a:rPr lang="en-US" sz="2200" kern="1200"/>
            <a:t> </a:t>
          </a:r>
          <a:r>
            <a:rPr lang="en-US" sz="2200" kern="1200" err="1"/>
            <a:t>institusjon</a:t>
          </a:r>
          <a:endParaRPr lang="en-US" sz="2200" kern="1200"/>
        </a:p>
      </dsp:txBody>
      <dsp:txXfrm>
        <a:off x="7208178" y="2644140"/>
        <a:ext cx="288945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CB407-BDD2-4EB0-B458-2C4CE14FBA65}">
      <dsp:nvSpPr>
        <dsp:cNvPr id="0" name=""/>
        <dsp:cNvSpPr/>
      </dsp:nvSpPr>
      <dsp:spPr>
        <a:xfrm>
          <a:off x="0" y="37965"/>
          <a:ext cx="10515600" cy="44522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>
              <a:cs typeface="Calibri Light"/>
            </a:rPr>
            <a:t>1 </a:t>
          </a:r>
          <a:r>
            <a:rPr lang="sv-SE" sz="1800" i="1" kern="1200" dirty="0" err="1"/>
            <a:t>Hvilke</a:t>
          </a:r>
          <a:r>
            <a:rPr lang="sv-SE" sz="1800" i="1" kern="1200" dirty="0"/>
            <a:t> er de </a:t>
          </a:r>
          <a:r>
            <a:rPr lang="sv-SE" sz="1800" i="1" kern="1200" dirty="0" err="1"/>
            <a:t>vanligste</a:t>
          </a:r>
          <a:r>
            <a:rPr lang="sv-SE" sz="1800" i="1" kern="1200" dirty="0"/>
            <a:t> </a:t>
          </a:r>
          <a:r>
            <a:rPr lang="sv-SE" sz="1800" i="1" kern="1200" dirty="0" err="1"/>
            <a:t>tjenestene</a:t>
          </a:r>
          <a:r>
            <a:rPr lang="sv-SE" sz="1800" i="1" kern="1200" dirty="0"/>
            <a:t>, </a:t>
          </a:r>
          <a:r>
            <a:rPr lang="sv-SE" sz="1800" i="1" kern="1200" dirty="0" err="1"/>
            <a:t>og</a:t>
          </a:r>
          <a:r>
            <a:rPr lang="sv-SE" sz="1800" i="1" kern="1200" dirty="0"/>
            <a:t> </a:t>
          </a:r>
          <a:r>
            <a:rPr lang="sv-SE" sz="1800" i="1" kern="1200" dirty="0" err="1"/>
            <a:t>hvilke</a:t>
          </a:r>
          <a:r>
            <a:rPr lang="sv-SE" sz="1800" i="1" kern="1200" dirty="0"/>
            <a:t> planer finnes?</a:t>
          </a:r>
          <a:endParaRPr lang="nb-NO" sz="1800" kern="1200" dirty="0"/>
        </a:p>
      </dsp:txBody>
      <dsp:txXfrm>
        <a:off x="21734" y="59699"/>
        <a:ext cx="10472132" cy="401753"/>
      </dsp:txXfrm>
    </dsp:sp>
    <dsp:sp modelId="{B9D5E38A-919F-47BE-B9B7-7E59A361D1AD}">
      <dsp:nvSpPr>
        <dsp:cNvPr id="0" name=""/>
        <dsp:cNvSpPr/>
      </dsp:nvSpPr>
      <dsp:spPr>
        <a:xfrm>
          <a:off x="0" y="483186"/>
          <a:ext cx="10515600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b-NO" sz="1400" kern="1200" dirty="0"/>
            <a:t>18 av 19 bibliotek tilbyr tjenester, eller planlegger innen et år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b-NO" sz="1400" kern="1200" dirty="0"/>
            <a:t>Rådgivende tjenester dominerer</a:t>
          </a:r>
          <a:endParaRPr lang="en-US" sz="1400" kern="1200" dirty="0" err="1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b-NO" sz="1400" kern="1200" dirty="0"/>
            <a:t>De største bibliotekene driver utviklingen</a:t>
          </a:r>
          <a:endParaRPr lang="en-US" sz="1400" kern="1200" dirty="0" err="1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b-NO" sz="1400" kern="1200" dirty="0"/>
            <a:t>Et bredt tjenestetilbud – endringsarbeid pågår</a:t>
          </a:r>
          <a:endParaRPr lang="en-US" sz="1400" kern="1200" dirty="0" err="1"/>
        </a:p>
      </dsp:txBody>
      <dsp:txXfrm>
        <a:off x="0" y="483186"/>
        <a:ext cx="10515600" cy="968760"/>
      </dsp:txXfrm>
    </dsp:sp>
    <dsp:sp modelId="{C51D3E44-F67F-471B-A15B-350C14CE6CD6}">
      <dsp:nvSpPr>
        <dsp:cNvPr id="0" name=""/>
        <dsp:cNvSpPr/>
      </dsp:nvSpPr>
      <dsp:spPr>
        <a:xfrm>
          <a:off x="0" y="1451946"/>
          <a:ext cx="10515600" cy="44522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>
              <a:cs typeface="Calibri Light"/>
            </a:rPr>
            <a:t>2 </a:t>
          </a:r>
          <a:r>
            <a:rPr lang="sv-SE" sz="1800" i="1" kern="1200" dirty="0" err="1"/>
            <a:t>Hvordan</a:t>
          </a:r>
          <a:r>
            <a:rPr lang="sv-SE" sz="1800" i="1" kern="1200" dirty="0"/>
            <a:t> </a:t>
          </a:r>
          <a:r>
            <a:rPr lang="sv-SE" sz="1800" i="1" kern="1200" dirty="0" err="1"/>
            <a:t>håndteres</a:t>
          </a:r>
          <a:r>
            <a:rPr lang="sv-SE" sz="1800" i="1" kern="1200" dirty="0"/>
            <a:t> </a:t>
          </a:r>
          <a:r>
            <a:rPr lang="sv-SE" sz="1800" i="1" kern="1200" dirty="0" err="1"/>
            <a:t>kompetanse</a:t>
          </a:r>
          <a:r>
            <a:rPr lang="sv-SE" sz="1800" i="1" kern="1200" dirty="0"/>
            <a:t> </a:t>
          </a:r>
          <a:r>
            <a:rPr lang="sv-SE" sz="1800" i="1" kern="1200" dirty="0" err="1"/>
            <a:t>og</a:t>
          </a:r>
          <a:r>
            <a:rPr lang="sv-SE" sz="1800" i="1" kern="1200" dirty="0"/>
            <a:t> </a:t>
          </a:r>
          <a:r>
            <a:rPr lang="sv-SE" sz="1800" i="1" kern="1200" dirty="0" err="1"/>
            <a:t>samarbeid</a:t>
          </a:r>
          <a:r>
            <a:rPr lang="sv-SE" sz="1800" i="1" kern="1200" dirty="0"/>
            <a:t>?</a:t>
          </a:r>
          <a:r>
            <a:rPr lang="sv-SE" sz="1800" i="1" kern="1200" dirty="0">
              <a:latin typeface="Calibri"/>
              <a:cs typeface="Calibri"/>
            </a:rPr>
            <a:t> </a:t>
          </a:r>
          <a:endParaRPr lang="nb-NO" sz="1800" kern="1200" dirty="0"/>
        </a:p>
      </dsp:txBody>
      <dsp:txXfrm>
        <a:off x="21734" y="1473680"/>
        <a:ext cx="10472132" cy="401753"/>
      </dsp:txXfrm>
    </dsp:sp>
    <dsp:sp modelId="{4B4414C8-0D8F-47ED-8265-38B184CDE326}">
      <dsp:nvSpPr>
        <dsp:cNvPr id="0" name=""/>
        <dsp:cNvSpPr/>
      </dsp:nvSpPr>
      <dsp:spPr>
        <a:xfrm>
          <a:off x="0" y="1897168"/>
          <a:ext cx="10515600" cy="48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b-NO" sz="1400" kern="1200" dirty="0"/>
            <a:t>Kompetansesatsing  på eksisterende personale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b-NO" sz="1400" kern="1200" dirty="0"/>
            <a:t>Samarbeidsvillige -  men mer internt, enn eksternt orienterte</a:t>
          </a:r>
          <a:endParaRPr lang="en-US" sz="1400" kern="1200" dirty="0" err="1"/>
        </a:p>
      </dsp:txBody>
      <dsp:txXfrm>
        <a:off x="0" y="1897168"/>
        <a:ext cx="10515600" cy="484380"/>
      </dsp:txXfrm>
    </dsp:sp>
    <dsp:sp modelId="{65B757BE-32A9-43A7-86F0-C93099B9163C}">
      <dsp:nvSpPr>
        <dsp:cNvPr id="0" name=""/>
        <dsp:cNvSpPr/>
      </dsp:nvSpPr>
      <dsp:spPr>
        <a:xfrm>
          <a:off x="0" y="2381548"/>
          <a:ext cx="10515600" cy="44522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>
              <a:cs typeface="Calibri Light"/>
            </a:rPr>
            <a:t>3 </a:t>
          </a:r>
          <a:r>
            <a:rPr lang="sv-SE" sz="1800" i="1" kern="1200" dirty="0"/>
            <a:t>Hvilken </a:t>
          </a:r>
          <a:r>
            <a:rPr lang="sv-SE" sz="1800" i="1" kern="1200" dirty="0" err="1"/>
            <a:t>innstilling</a:t>
          </a:r>
          <a:r>
            <a:rPr lang="sv-SE" sz="1800" i="1" kern="1200" dirty="0"/>
            <a:t> har UH-</a:t>
          </a:r>
          <a:r>
            <a:rPr lang="sv-SE" sz="1800" i="1" kern="1200" dirty="0" err="1"/>
            <a:t>bibliotekene</a:t>
          </a:r>
          <a:r>
            <a:rPr lang="sv-SE" sz="1800" i="1" kern="1200" dirty="0"/>
            <a:t> </a:t>
          </a:r>
          <a:r>
            <a:rPr lang="sv-SE" sz="1800" i="1" kern="1200" dirty="0" err="1"/>
            <a:t>til</a:t>
          </a:r>
          <a:r>
            <a:rPr lang="sv-SE" sz="1800" i="1" kern="1200" dirty="0"/>
            <a:t> </a:t>
          </a:r>
          <a:r>
            <a:rPr lang="sv-SE" sz="1800" i="1" kern="1200" dirty="0" err="1"/>
            <a:t>tjenester</a:t>
          </a:r>
          <a:r>
            <a:rPr lang="sv-SE" sz="1800" i="1" kern="1200" dirty="0"/>
            <a:t> for forskningsdata?</a:t>
          </a:r>
          <a:endParaRPr lang="nb-NO" sz="1800" kern="1200" dirty="0">
            <a:latin typeface="Calibri Light" panose="020F0302020204030204"/>
            <a:cs typeface="Calibri Light" panose="020F0302020204030204"/>
          </a:endParaRPr>
        </a:p>
      </dsp:txBody>
      <dsp:txXfrm>
        <a:off x="21734" y="2403282"/>
        <a:ext cx="10472132" cy="401753"/>
      </dsp:txXfrm>
    </dsp:sp>
    <dsp:sp modelId="{D8D46194-FFCD-4732-85A9-DD39EE05030D}">
      <dsp:nvSpPr>
        <dsp:cNvPr id="0" name=""/>
        <dsp:cNvSpPr/>
      </dsp:nvSpPr>
      <dsp:spPr>
        <a:xfrm>
          <a:off x="0" y="2826769"/>
          <a:ext cx="10515600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b-NO" sz="1400" kern="1200" dirty="0"/>
            <a:t>Relevant for strategisk bibliotekutvikling</a:t>
          </a:r>
          <a:endParaRPr lang="en-US" sz="1400" kern="1200" dirty="0" err="1"/>
        </a:p>
      </dsp:txBody>
      <dsp:txXfrm>
        <a:off x="0" y="2826769"/>
        <a:ext cx="10515600" cy="298080"/>
      </dsp:txXfrm>
    </dsp:sp>
    <dsp:sp modelId="{49056902-47A5-4CAD-90F2-F51095C8CCE4}">
      <dsp:nvSpPr>
        <dsp:cNvPr id="0" name=""/>
        <dsp:cNvSpPr/>
      </dsp:nvSpPr>
      <dsp:spPr>
        <a:xfrm>
          <a:off x="0" y="3124849"/>
          <a:ext cx="10515600" cy="44522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>
              <a:cs typeface="Calibri Light"/>
            </a:rPr>
            <a:t>4 </a:t>
          </a:r>
          <a:r>
            <a:rPr lang="sv-SE" sz="1800" i="1" kern="1200" dirty="0" err="1"/>
            <a:t>Hvilke</a:t>
          </a:r>
          <a:r>
            <a:rPr lang="sv-SE" sz="1800" i="1" kern="1200" dirty="0"/>
            <a:t> </a:t>
          </a:r>
          <a:r>
            <a:rPr lang="sv-SE" sz="1800" i="1" kern="1200" dirty="0" err="1"/>
            <a:t>forskjeller</a:t>
          </a:r>
          <a:r>
            <a:rPr lang="sv-SE" sz="1800" i="1" kern="1200" dirty="0"/>
            <a:t> finnes </a:t>
          </a:r>
          <a:r>
            <a:rPr lang="sv-SE" sz="1800" i="1" kern="1200" dirty="0" err="1"/>
            <a:t>mellom</a:t>
          </a:r>
          <a:r>
            <a:rPr lang="sv-SE" sz="1800" i="1" kern="1200" dirty="0"/>
            <a:t> UH-</a:t>
          </a:r>
          <a:r>
            <a:rPr lang="sv-SE" sz="1800" i="1" kern="1200" dirty="0" err="1"/>
            <a:t>bibliotekene</a:t>
          </a:r>
          <a:r>
            <a:rPr lang="sv-SE" sz="1800" i="1" kern="1200" dirty="0"/>
            <a:t> </a:t>
          </a:r>
          <a:r>
            <a:rPr lang="sv-SE" sz="1800" i="1" kern="1200" dirty="0" err="1"/>
            <a:t>og</a:t>
          </a:r>
          <a:r>
            <a:rPr lang="sv-SE" sz="1800" i="1" kern="1200" dirty="0"/>
            <a:t> andre europeiske akademiske bibliotek?</a:t>
          </a:r>
          <a:endParaRPr lang="sv-SE" sz="1800" i="1" kern="1200" dirty="0">
            <a:latin typeface="Calibri"/>
            <a:cs typeface="Calibri"/>
          </a:endParaRPr>
        </a:p>
      </dsp:txBody>
      <dsp:txXfrm>
        <a:off x="21734" y="3146583"/>
        <a:ext cx="10472132" cy="401753"/>
      </dsp:txXfrm>
    </dsp:sp>
    <dsp:sp modelId="{89101E98-6A16-414A-8E4A-7FF3E9F93AD2}">
      <dsp:nvSpPr>
        <dsp:cNvPr id="0" name=""/>
        <dsp:cNvSpPr/>
      </dsp:nvSpPr>
      <dsp:spPr>
        <a:xfrm>
          <a:off x="0" y="3570071"/>
          <a:ext cx="10515600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b-NO" sz="1400" kern="1200" dirty="0"/>
            <a:t>Små nyanser, legger til rette for samarbeid</a:t>
          </a:r>
          <a:endParaRPr lang="en-US" sz="1400" kern="1200" dirty="0"/>
        </a:p>
      </dsp:txBody>
      <dsp:txXfrm>
        <a:off x="0" y="3570071"/>
        <a:ext cx="10515600" cy="298080"/>
      </dsp:txXfrm>
    </dsp:sp>
    <dsp:sp modelId="{5869C10E-2CEB-4144-A48D-9735C3140647}">
      <dsp:nvSpPr>
        <dsp:cNvPr id="0" name=""/>
        <dsp:cNvSpPr/>
      </dsp:nvSpPr>
      <dsp:spPr>
        <a:xfrm>
          <a:off x="0" y="3868151"/>
          <a:ext cx="10515600" cy="44522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err="1"/>
            <a:t>Bibliotekledare</a:t>
          </a:r>
          <a:r>
            <a:rPr lang="nb-NO" sz="1800" b="1" kern="1200" dirty="0"/>
            <a:t> fokuserer på kompetanse og samarbeid.</a:t>
          </a:r>
          <a:endParaRPr lang="en-US" sz="1800" b="1" kern="1200" dirty="0"/>
        </a:p>
      </dsp:txBody>
      <dsp:txXfrm>
        <a:off x="21734" y="3889885"/>
        <a:ext cx="10472132" cy="40175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1C88F-EEC1-4CE1-9482-60EA505E8A94}">
      <dsp:nvSpPr>
        <dsp:cNvPr id="0" name=""/>
        <dsp:cNvSpPr/>
      </dsp:nvSpPr>
      <dsp:spPr>
        <a:xfrm>
          <a:off x="0" y="0"/>
          <a:ext cx="7846494" cy="6512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800" kern="1200"/>
            <a:t>Gjenta undersøkelsen</a:t>
          </a:r>
          <a:endParaRPr lang="en-US" sz="2800" kern="1200"/>
        </a:p>
      </dsp:txBody>
      <dsp:txXfrm>
        <a:off x="19073" y="19073"/>
        <a:ext cx="7067594" cy="613066"/>
      </dsp:txXfrm>
    </dsp:sp>
    <dsp:sp modelId="{1A66F15B-3DE4-42A2-8C31-25AB4C47775C}">
      <dsp:nvSpPr>
        <dsp:cNvPr id="0" name=""/>
        <dsp:cNvSpPr/>
      </dsp:nvSpPr>
      <dsp:spPr>
        <a:xfrm>
          <a:off x="585939" y="741658"/>
          <a:ext cx="7846494" cy="6512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800" kern="1200"/>
            <a:t>Andre aktørers syn på bibliotekets rolle?</a:t>
          </a:r>
          <a:endParaRPr lang="en-US" sz="2800" kern="1200"/>
        </a:p>
      </dsp:txBody>
      <dsp:txXfrm>
        <a:off x="605012" y="760731"/>
        <a:ext cx="6799120" cy="613066"/>
      </dsp:txXfrm>
    </dsp:sp>
    <dsp:sp modelId="{10C98C9E-42EB-4BC3-8792-4A3CD3B9A742}">
      <dsp:nvSpPr>
        <dsp:cNvPr id="0" name=""/>
        <dsp:cNvSpPr/>
      </dsp:nvSpPr>
      <dsp:spPr>
        <a:xfrm>
          <a:off x="1171878" y="1483316"/>
          <a:ext cx="7846494" cy="6512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800" kern="1200"/>
            <a:t>Hvordan samarbeider ulike avdelinger?</a:t>
          </a:r>
          <a:endParaRPr lang="en-US" sz="2800" kern="1200"/>
        </a:p>
      </dsp:txBody>
      <dsp:txXfrm>
        <a:off x="1190951" y="1502389"/>
        <a:ext cx="6799120" cy="613066"/>
      </dsp:txXfrm>
    </dsp:sp>
    <dsp:sp modelId="{DC97E3D7-0687-45F6-8E5B-76C6FB1ED576}">
      <dsp:nvSpPr>
        <dsp:cNvPr id="0" name=""/>
        <dsp:cNvSpPr/>
      </dsp:nvSpPr>
      <dsp:spPr>
        <a:xfrm>
          <a:off x="1757818" y="2224974"/>
          <a:ext cx="7846494" cy="6512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800" kern="1200">
              <a:cs typeface="Calibri Light"/>
            </a:rPr>
            <a:t>Bibliotekansattes </a:t>
          </a:r>
          <a:r>
            <a:rPr lang="nb-NO" sz="2800" kern="1200"/>
            <a:t>behov?</a:t>
          </a:r>
          <a:endParaRPr lang="en-US" sz="2800" kern="1200"/>
        </a:p>
      </dsp:txBody>
      <dsp:txXfrm>
        <a:off x="1776891" y="2244047"/>
        <a:ext cx="6799120" cy="613066"/>
      </dsp:txXfrm>
    </dsp:sp>
    <dsp:sp modelId="{8F624ED7-0BEA-4585-AE6F-442241153989}">
      <dsp:nvSpPr>
        <dsp:cNvPr id="0" name=""/>
        <dsp:cNvSpPr/>
      </dsp:nvSpPr>
      <dsp:spPr>
        <a:xfrm>
          <a:off x="2343757" y="2966632"/>
          <a:ext cx="7846494" cy="65121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800" kern="1200">
              <a:cs typeface="Calibri Light"/>
            </a:rPr>
            <a:t>Forskeres </a:t>
          </a:r>
          <a:r>
            <a:rPr lang="nb-NO" sz="2800" kern="1200"/>
            <a:t>behov?</a:t>
          </a:r>
          <a:endParaRPr lang="en-US" sz="2800" kern="1200"/>
        </a:p>
      </dsp:txBody>
      <dsp:txXfrm>
        <a:off x="2362830" y="2985705"/>
        <a:ext cx="6799120" cy="613066"/>
      </dsp:txXfrm>
    </dsp:sp>
    <dsp:sp modelId="{9954E67F-4157-4BB7-8808-90D07F05242E}">
      <dsp:nvSpPr>
        <dsp:cNvPr id="0" name=""/>
        <dsp:cNvSpPr/>
      </dsp:nvSpPr>
      <dsp:spPr>
        <a:xfrm>
          <a:off x="7423206" y="475746"/>
          <a:ext cx="423287" cy="42328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518446" y="475746"/>
        <a:ext cx="232807" cy="318523"/>
      </dsp:txXfrm>
    </dsp:sp>
    <dsp:sp modelId="{D0AD15FD-E876-40D5-8C0A-6335A606FBC4}">
      <dsp:nvSpPr>
        <dsp:cNvPr id="0" name=""/>
        <dsp:cNvSpPr/>
      </dsp:nvSpPr>
      <dsp:spPr>
        <a:xfrm>
          <a:off x="8009145" y="1217404"/>
          <a:ext cx="423287" cy="42328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8104385" y="1217404"/>
        <a:ext cx="232807" cy="318523"/>
      </dsp:txXfrm>
    </dsp:sp>
    <dsp:sp modelId="{4215B144-6F81-4C72-AF75-922C11B2BAF3}">
      <dsp:nvSpPr>
        <dsp:cNvPr id="0" name=""/>
        <dsp:cNvSpPr/>
      </dsp:nvSpPr>
      <dsp:spPr>
        <a:xfrm>
          <a:off x="8595085" y="1948209"/>
          <a:ext cx="423287" cy="42328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8690325" y="1948209"/>
        <a:ext cx="232807" cy="318523"/>
      </dsp:txXfrm>
    </dsp:sp>
    <dsp:sp modelId="{5298C13F-4B39-4FA8-87A4-142909DEB8A3}">
      <dsp:nvSpPr>
        <dsp:cNvPr id="0" name=""/>
        <dsp:cNvSpPr/>
      </dsp:nvSpPr>
      <dsp:spPr>
        <a:xfrm>
          <a:off x="9181024" y="2697103"/>
          <a:ext cx="423287" cy="42328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9276264" y="2697103"/>
        <a:ext cx="232807" cy="318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11A04-DD65-4E5A-B8BD-C066B01D7530}" type="datetimeFigureOut">
              <a:rPr lang="sv-SE" smtClean="0"/>
              <a:t>2019-06-22</a:t>
            </a:fld>
            <a:endParaRPr lang="sv-SE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6741C-1DD0-4675-9679-6D700AB3AC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1637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6741C-1DD0-4675-9679-6D700AB3AC3C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7395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6741C-1DD0-4675-9679-6D700AB3AC3C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4380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6741C-1DD0-4675-9679-6D700AB3AC3C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4971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6741C-1DD0-4675-9679-6D700AB3AC3C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9454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Opportunities for library staff to develop skills related to research data services (RDS), </a:t>
            </a:r>
            <a:r>
              <a:rPr lang="sv-SE"/>
              <a:t>n=49. </a:t>
            </a:r>
          </a:p>
          <a:p>
            <a:endParaRPr lang="sv-SE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6741C-1DD0-4675-9679-6D700AB3AC3C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2399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6741C-1DD0-4675-9679-6D700AB3AC3C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6664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Does your library collaborate with other units or offices in your institution regarding research 					data services RDS? </a:t>
            </a:r>
            <a:r>
              <a:rPr lang="sv-S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(Check all </a:t>
            </a:r>
            <a:r>
              <a:rPr lang="sv-S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sv-S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apply</a:t>
            </a:r>
            <a:r>
              <a:rPr lang="sv-S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n=34.</a:t>
            </a:r>
            <a:endParaRPr lang="sv-SE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6741C-1DD0-4675-9679-6D700AB3AC3C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84136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6741C-1DD0-4675-9679-6D700AB3AC3C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4431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6741C-1DD0-4675-9679-6D700AB3AC3C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580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6741C-1DD0-4675-9679-6D700AB3AC3C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18414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6741C-1DD0-4675-9679-6D700AB3AC3C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8093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6741C-1DD0-4675-9679-6D700AB3AC3C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1194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6741C-1DD0-4675-9679-6D700AB3AC3C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8469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6741C-1DD0-4675-9679-6D700AB3AC3C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4448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6741C-1DD0-4675-9679-6D700AB3AC3C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0589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6741C-1DD0-4675-9679-6D700AB3AC3C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4736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6741C-1DD0-4675-9679-6D700AB3AC3C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9846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6741C-1DD0-4675-9679-6D700AB3AC3C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9691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N:19</a:t>
            </a:r>
            <a:endParaRPr lang="sv-SE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6741C-1DD0-4675-9679-6D700AB3AC3C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64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114D-7999-4940-8367-F65B6F2B3998}" type="datetime1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Universitetsbiblioteket i Bergen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30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BD022-266B-4F9F-B895-A0CE2841B7B2}" type="datetime1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Universitetsbiblioteket i Bergen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2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9B62-E2EB-4E80-808D-912E8F0A09D5}" type="datetime1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Universitetsbiblioteket i Bergen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17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63895" y="1119882"/>
            <a:ext cx="8779701" cy="3533254"/>
          </a:xfrm>
        </p:spPr>
        <p:txBody>
          <a:bodyPr anchor="t" anchorCtr="0">
            <a:normAutofit/>
          </a:bodyPr>
          <a:lstStyle>
            <a:lvl1pPr>
              <a:lnSpc>
                <a:spcPts val="4500"/>
              </a:lnSpc>
              <a:defRPr sz="3750" b="1" i="0" u="none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37425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3658-187B-4372-A94B-B5CDD4653309}" type="datetime1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Universitetsbiblioteket i Bergen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6631-0F15-4DA6-AF50-F88C071D64DF}" type="datetime1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Universitetsbiblioteket i Bergen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7DAD-A129-4F23-B4E9-6BBB648A5DBB}" type="datetime1">
              <a:rPr lang="en-US" smtClean="0"/>
              <a:t>6/22/2019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Universitetsbiblioteket i Bergen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0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82E4-DC11-460A-A335-DDCD6112C01C}" type="datetime1">
              <a:rPr lang="en-US" smtClean="0"/>
              <a:t>6/22/2019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Universitetsbiblioteket i Bergen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9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795B-CE57-4832-9AFB-C94F13E1A599}" type="datetime1">
              <a:rPr lang="en-US" smtClean="0"/>
              <a:t>6/22/2019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Universitetsbiblioteket i Bergen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36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73BF-89AD-4EF5-BB6B-A64004BEC004}" type="datetime1">
              <a:rPr lang="en-US" smtClean="0"/>
              <a:t>6/22/2019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Universitetsbiblioteket i Bergen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60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3A11-B453-4F3D-9E78-C7F5E53DCBAE}" type="datetime1">
              <a:rPr lang="en-US" smtClean="0"/>
              <a:t>6/22/2019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Universitetsbiblioteket i Bergen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5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EBF-FABB-44DE-A114-6C65AD663835}" type="datetime1">
              <a:rPr lang="en-US" smtClean="0"/>
              <a:t>6/22/2019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Universitetsbiblioteket i Bergen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17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B7402-24AF-4F71-91C6-F042FA48CA01}" type="datetime1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Universitetsbiblioteket i Bergen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1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Status og planer for forskningsstøttetjenester for forskningsdata i UH-bibliotek</a:t>
            </a:r>
            <a:endParaRPr lang="sv-SE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Karin Rydving</a:t>
            </a:r>
          </a:p>
          <a:p>
            <a:r>
              <a:rPr lang="nb-NO"/>
              <a:t>Universitetsbiblioteket i Bergen</a:t>
            </a:r>
          </a:p>
          <a:p>
            <a:endParaRPr lang="sv-SE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9AD7CAA-22AB-410B-AB1E-F5022E8AC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142" y="3845309"/>
            <a:ext cx="1229711" cy="1502651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89752B81-8C53-453E-A51C-E18D131BADC9}"/>
              </a:ext>
            </a:extLst>
          </p:cNvPr>
          <p:cNvSpPr txBox="1"/>
          <p:nvPr/>
        </p:nvSpPr>
        <p:spPr>
          <a:xfrm>
            <a:off x="2071243" y="5377470"/>
            <a:ext cx="2057400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750"/>
              <a:t>Foto: </a:t>
            </a:r>
            <a:r>
              <a:rPr lang="nb-NO" sz="750" err="1"/>
              <a:t>Språklärarna</a:t>
            </a:r>
            <a:r>
              <a:rPr lang="nb-NO" sz="750"/>
              <a:t>, </a:t>
            </a:r>
            <a:r>
              <a:rPr lang="nb-NO" sz="750" err="1"/>
              <a:t>Bibliotekarförbundet</a:t>
            </a:r>
            <a:endParaRPr lang="nb-NO" sz="750"/>
          </a:p>
        </p:txBody>
      </p:sp>
    </p:spTree>
    <p:extLst>
      <p:ext uri="{BB962C8B-B14F-4D97-AF65-F5344CB8AC3E}">
        <p14:creationId xmlns:p14="http://schemas.microsoft.com/office/powerpoint/2010/main" val="4262145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gikk jeg frem?</a:t>
            </a:r>
            <a:endParaRPr lang="sv-SE" dirty="0"/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>
          <a:xfrm>
            <a:off x="838200" y="1488211"/>
            <a:ext cx="7757455" cy="2916000"/>
          </a:xfrm>
        </p:spPr>
        <p:txBody>
          <a:bodyPr/>
          <a:lstStyle/>
          <a:p>
            <a:r>
              <a:rPr lang="nb-NO" dirty="0"/>
              <a:t>Spørreunderundersøkelse basert på Tenopir et al. (2017) til 32 bibliotekledere i UH-bibliotek</a:t>
            </a:r>
          </a:p>
          <a:p>
            <a:r>
              <a:rPr lang="nb-NO" dirty="0"/>
              <a:t>17 spørsmål</a:t>
            </a:r>
          </a:p>
          <a:p>
            <a:endParaRPr lang="nb-NO" dirty="0"/>
          </a:p>
          <a:p>
            <a:pPr lvl="1"/>
            <a:endParaRPr lang="sv-SE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47827341"/>
              </p:ext>
            </p:extLst>
          </p:nvPr>
        </p:nvGraphicFramePr>
        <p:xfrm>
          <a:off x="698268" y="3194139"/>
          <a:ext cx="10158153" cy="3007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7607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399" y="1339851"/>
            <a:ext cx="8408194" cy="558627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Fordeling av svar per institusjonstype</a:t>
            </a:r>
          </a:p>
        </p:txBody>
      </p:sp>
      <p:pic>
        <p:nvPicPr>
          <p:cNvPr id="5" name="Plasshaldar for innhald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7243" y="2069336"/>
            <a:ext cx="8695871" cy="3030536"/>
          </a:xfrm>
          <a:prstGeom prst="rect">
            <a:avLst/>
          </a:prstGeom>
          <a:noFill/>
        </p:spPr>
      </p:pic>
      <p:sp>
        <p:nvSpPr>
          <p:cNvPr id="6" name="Tittel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err="1"/>
              <a:t>Fordeling</a:t>
            </a:r>
            <a:r>
              <a:rPr lang="sv-SE" dirty="0"/>
              <a:t> svar per </a:t>
            </a:r>
            <a:r>
              <a:rPr lang="sv-SE" dirty="0" err="1"/>
              <a:t>institusjonstype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0116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v-SE" i="1" dirty="0">
                <a:ea typeface="+mj-lt"/>
                <a:cs typeface="+mj-lt"/>
              </a:rPr>
              <a:t>1 </a:t>
            </a:r>
            <a:r>
              <a:rPr lang="sv-SE" i="1" dirty="0" err="1">
                <a:ea typeface="+mj-lt"/>
                <a:cs typeface="+mj-lt"/>
              </a:rPr>
              <a:t>Hvilke</a:t>
            </a:r>
            <a:r>
              <a:rPr lang="sv-SE" i="1" dirty="0">
                <a:ea typeface="+mj-lt"/>
                <a:cs typeface="+mj-lt"/>
              </a:rPr>
              <a:t> er de </a:t>
            </a:r>
            <a:r>
              <a:rPr lang="sv-SE" i="1" dirty="0" err="1">
                <a:ea typeface="+mj-lt"/>
                <a:cs typeface="+mj-lt"/>
              </a:rPr>
              <a:t>vanligste</a:t>
            </a:r>
            <a:r>
              <a:rPr lang="sv-SE" i="1" dirty="0">
                <a:ea typeface="+mj-lt"/>
                <a:cs typeface="+mj-lt"/>
              </a:rPr>
              <a:t> </a:t>
            </a:r>
            <a:r>
              <a:rPr lang="sv-SE" i="1" dirty="0" err="1">
                <a:ea typeface="+mj-lt"/>
                <a:cs typeface="+mj-lt"/>
              </a:rPr>
              <a:t>tjenestene</a:t>
            </a:r>
            <a:r>
              <a:rPr lang="sv-SE" i="1" dirty="0">
                <a:ea typeface="+mj-lt"/>
                <a:cs typeface="+mj-lt"/>
              </a:rPr>
              <a:t>, </a:t>
            </a:r>
            <a:r>
              <a:rPr lang="sv-SE" i="1" dirty="0" err="1">
                <a:ea typeface="+mj-lt"/>
                <a:cs typeface="+mj-lt"/>
              </a:rPr>
              <a:t>og</a:t>
            </a:r>
            <a:r>
              <a:rPr lang="sv-SE" i="1" dirty="0">
                <a:ea typeface="+mj-lt"/>
                <a:cs typeface="+mj-lt"/>
              </a:rPr>
              <a:t> </a:t>
            </a:r>
            <a:r>
              <a:rPr lang="sv-SE" i="1" dirty="0" err="1">
                <a:ea typeface="+mj-lt"/>
                <a:cs typeface="+mj-lt"/>
              </a:rPr>
              <a:t>hvilke</a:t>
            </a:r>
            <a:r>
              <a:rPr lang="sv-SE" i="1" dirty="0">
                <a:ea typeface="+mj-lt"/>
                <a:cs typeface="+mj-lt"/>
              </a:rPr>
              <a:t> planer finnes?</a:t>
            </a:r>
            <a:endParaRPr lang="nb-NO" i="1" dirty="0"/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26AACF8D-F0BA-4015-BB08-DE457DADE0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40561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1435910" y="5805613"/>
            <a:ext cx="9320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14 eksempler på rådgivende- eller teknisk orienterte tjenester.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423834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Utbredelse</a:t>
            </a:r>
            <a:r>
              <a:rPr lang="en-US" dirty="0"/>
              <a:t> </a:t>
            </a:r>
            <a:r>
              <a:rPr lang="en-US" dirty="0" err="1"/>
              <a:t>tjenester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/>
              <a:t>Rådgivende</a:t>
            </a:r>
            <a:r>
              <a:rPr lang="en-US" dirty="0"/>
              <a:t> </a:t>
            </a:r>
            <a:r>
              <a:rPr lang="en-US" dirty="0" err="1"/>
              <a:t>forskningsstøttetjenester</a:t>
            </a:r>
            <a:endParaRPr lang="sv-SE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33960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838200" y="6311900"/>
            <a:ext cx="27494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Consultative research data services (RDS)</a:t>
            </a:r>
            <a:r>
              <a:rPr lang="sv-SE" sz="1000" dirty="0"/>
              <a:t>, n=264.</a:t>
            </a:r>
          </a:p>
        </p:txBody>
      </p:sp>
      <p:sp>
        <p:nvSpPr>
          <p:cNvPr id="6" name="Ellipse 5"/>
          <p:cNvSpPr/>
          <p:nvPr/>
        </p:nvSpPr>
        <p:spPr>
          <a:xfrm rot="5400000">
            <a:off x="7510872" y="282124"/>
            <a:ext cx="267269" cy="367275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6891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Tekniske</a:t>
            </a:r>
            <a:r>
              <a:rPr lang="en-US" dirty="0"/>
              <a:t> </a:t>
            </a:r>
            <a:r>
              <a:rPr lang="en-US" dirty="0" err="1"/>
              <a:t>forskningsstøttetjenester</a:t>
            </a:r>
            <a:endParaRPr lang="sv-SE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586261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ktangel 4"/>
          <p:cNvSpPr/>
          <p:nvPr/>
        </p:nvSpPr>
        <p:spPr>
          <a:xfrm>
            <a:off x="838200" y="6488668"/>
            <a:ext cx="25555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/>
              <a:t>Technical research data services (RDS) </a:t>
            </a:r>
            <a:r>
              <a:rPr lang="sv-SE" sz="1000"/>
              <a:t>n=264 </a:t>
            </a:r>
          </a:p>
        </p:txBody>
      </p:sp>
      <p:sp>
        <p:nvSpPr>
          <p:cNvPr id="6" name="Ellipse 5"/>
          <p:cNvSpPr/>
          <p:nvPr/>
        </p:nvSpPr>
        <p:spPr>
          <a:xfrm rot="5400000">
            <a:off x="7363650" y="3502854"/>
            <a:ext cx="339199" cy="210389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e 6"/>
          <p:cNvSpPr/>
          <p:nvPr/>
        </p:nvSpPr>
        <p:spPr>
          <a:xfrm rot="5400000">
            <a:off x="9800064" y="2888976"/>
            <a:ext cx="349626" cy="237295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4261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0841" y="365126"/>
            <a:ext cx="11722769" cy="1181042"/>
          </a:xfrm>
        </p:spPr>
        <p:txBody>
          <a:bodyPr>
            <a:noAutofit/>
          </a:bodyPr>
          <a:lstStyle/>
          <a:p>
            <a:r>
              <a:rPr lang="nb-NO" dirty="0"/>
              <a:t>95 % av bibliotekene tilbyr forskningsdatatjenester </a:t>
            </a:r>
            <a:br>
              <a:rPr lang="nb-NO" dirty="0"/>
            </a:br>
            <a:r>
              <a:rPr lang="nb-NO" dirty="0"/>
              <a:t>eller planlegger å gjøre det innen 12 måneder</a:t>
            </a:r>
            <a:endParaRPr lang="sv-SE" dirty="0"/>
          </a:p>
        </p:txBody>
      </p:sp>
      <p:graphicFrame>
        <p:nvGraphicFramePr>
          <p:cNvPr id="4" name="Plasshaldar for innha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0368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6535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58 % av bibliotekene vil tilby flere enn 10 av de 14 undersøkte tjenestene</a:t>
            </a:r>
            <a:endParaRPr lang="sv-SE" dirty="0"/>
          </a:p>
        </p:txBody>
      </p:sp>
      <p:graphicFrame>
        <p:nvGraphicFramePr>
          <p:cNvPr id="4" name="Plasshaldar for innha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95818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138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v-SE" i="1" u="none" strike="noStrike" dirty="0">
                <a:solidFill>
                  <a:srgbClr val="000000"/>
                </a:solidFill>
              </a:rPr>
              <a:t>2 </a:t>
            </a:r>
            <a:r>
              <a:rPr lang="sv-SE" i="1" u="none" strike="noStrike" dirty="0" err="1">
                <a:solidFill>
                  <a:srgbClr val="000000"/>
                </a:solidFill>
              </a:rPr>
              <a:t>Hvordan</a:t>
            </a:r>
            <a:r>
              <a:rPr lang="sv-SE" i="1" dirty="0">
                <a:solidFill>
                  <a:srgbClr val="000000"/>
                </a:solidFill>
              </a:rPr>
              <a:t> </a:t>
            </a:r>
            <a:r>
              <a:rPr lang="sv-SE" i="1" u="none" strike="noStrike" dirty="0" err="1">
                <a:solidFill>
                  <a:srgbClr val="000000"/>
                </a:solidFill>
              </a:rPr>
              <a:t>håndteres</a:t>
            </a:r>
            <a:r>
              <a:rPr lang="sv-SE" i="1" u="none" strike="noStrike" dirty="0">
                <a:solidFill>
                  <a:srgbClr val="000000"/>
                </a:solidFill>
              </a:rPr>
              <a:t> </a:t>
            </a:r>
            <a:r>
              <a:rPr lang="sv-SE" i="1" u="none" strike="noStrike" dirty="0" err="1">
                <a:solidFill>
                  <a:srgbClr val="000000"/>
                </a:solidFill>
              </a:rPr>
              <a:t>kompetanse</a:t>
            </a:r>
            <a:r>
              <a:rPr lang="sv-SE" i="1" u="none" strike="noStrike" dirty="0">
                <a:solidFill>
                  <a:srgbClr val="000000"/>
                </a:solidFill>
              </a:rPr>
              <a:t> </a:t>
            </a:r>
            <a:r>
              <a:rPr lang="sv-SE" i="1" u="none" strike="noStrike" dirty="0" err="1">
                <a:solidFill>
                  <a:srgbClr val="000000"/>
                </a:solidFill>
              </a:rPr>
              <a:t>og</a:t>
            </a:r>
            <a:r>
              <a:rPr lang="sv-SE" i="1" u="none" strike="noStrike" dirty="0">
                <a:solidFill>
                  <a:srgbClr val="000000"/>
                </a:solidFill>
              </a:rPr>
              <a:t> </a:t>
            </a:r>
            <a:r>
              <a:rPr lang="sv-SE" i="1" u="none" strike="noStrike" dirty="0" err="1">
                <a:solidFill>
                  <a:srgbClr val="000000"/>
                </a:solidFill>
              </a:rPr>
              <a:t>samarbeid</a:t>
            </a:r>
            <a:r>
              <a:rPr lang="sv-SE" i="1" u="none" strike="noStrike" dirty="0">
                <a:solidFill>
                  <a:srgbClr val="000000"/>
                </a:solidFill>
              </a:rPr>
              <a:t>?</a:t>
            </a:r>
            <a:endParaRPr lang="sv-SE" dirty="0"/>
          </a:p>
        </p:txBody>
      </p:sp>
      <p:graphicFrame>
        <p:nvGraphicFramePr>
          <p:cNvPr id="6" name="Plasshaldar for innhald 2">
            <a:extLst>
              <a:ext uri="{FF2B5EF4-FFF2-40B4-BE49-F238E27FC236}">
                <a16:creationId xmlns:a16="http://schemas.microsoft.com/office/drawing/2014/main" id="{F36B9941-1F67-488F-B38F-5584C007BC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5980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ktangel 2"/>
          <p:cNvSpPr/>
          <p:nvPr/>
        </p:nvSpPr>
        <p:spPr>
          <a:xfrm>
            <a:off x="806116" y="6176963"/>
            <a:ext cx="105476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Has your library provided opportunities for library staff to develop skills related to research data services, </a:t>
            </a:r>
          </a:p>
          <a:p>
            <a:r>
              <a:rPr lang="en-US" sz="1000" dirty="0"/>
              <a:t>Does your library collaborate with other units or offices in your institution regarding research data services (RDS)?</a:t>
            </a:r>
            <a:endParaRPr lang="sv-SE" sz="1000" dirty="0"/>
          </a:p>
          <a:p>
            <a:r>
              <a:rPr lang="en-US" sz="1000" dirty="0"/>
              <a:t>Does your library collaborate with other institutions regarding research data services (RDS)?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2805576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Personalressurser: Hvordan møte kompetansebehovet?</a:t>
            </a:r>
            <a:endParaRPr lang="sv-SE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5799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838200" y="6311900"/>
            <a:ext cx="5791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How has your library developed staff capacity for research data services (RDS)? </a:t>
            </a:r>
            <a:r>
              <a:rPr lang="sv-SE" sz="1000" dirty="0"/>
              <a:t>(Check all </a:t>
            </a:r>
            <a:r>
              <a:rPr lang="sv-SE" sz="1000" dirty="0" err="1"/>
              <a:t>that</a:t>
            </a:r>
            <a:r>
              <a:rPr lang="sv-SE" sz="1000" dirty="0"/>
              <a:t> </a:t>
            </a:r>
            <a:r>
              <a:rPr lang="sv-SE" sz="1000" dirty="0" err="1"/>
              <a:t>apply</a:t>
            </a:r>
            <a:r>
              <a:rPr lang="sv-SE" sz="1000" dirty="0"/>
              <a:t>), n=25.. </a:t>
            </a:r>
          </a:p>
        </p:txBody>
      </p:sp>
    </p:spTree>
    <p:extLst>
      <p:ext uri="{BB962C8B-B14F-4D97-AF65-F5344CB8AC3E}">
        <p14:creationId xmlns:p14="http://schemas.microsoft.com/office/powerpoint/2010/main" val="569889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Hvilke kompetansetiltak støttes?</a:t>
            </a:r>
            <a:endParaRPr lang="sv-SE" dirty="0"/>
          </a:p>
        </p:txBody>
      </p:sp>
      <p:graphicFrame>
        <p:nvGraphicFramePr>
          <p:cNvPr id="4" name="Plasshaldar for innha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357736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ktangel 5"/>
          <p:cNvSpPr/>
          <p:nvPr/>
        </p:nvSpPr>
        <p:spPr>
          <a:xfrm>
            <a:off x="838200" y="6176963"/>
            <a:ext cx="1008159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/>
            <a:r>
              <a:rPr lang="en-US" sz="1000" dirty="0">
                <a:ea typeface="Times New Roman" panose="02020603050405020304" pitchFamily="18" charset="0"/>
              </a:rPr>
              <a:t>Opportunities for library staff to develop skills related to research data services (RDS). </a:t>
            </a:r>
            <a:r>
              <a:rPr lang="sv-SE" sz="1000" dirty="0">
                <a:ea typeface="Times New Roman" panose="02020603050405020304" pitchFamily="18" charset="0"/>
              </a:rPr>
              <a:t>(</a:t>
            </a:r>
            <a:r>
              <a:rPr lang="sv-SE" sz="1000" dirty="0" err="1">
                <a:ea typeface="Times New Roman" panose="02020603050405020304" pitchFamily="18" charset="0"/>
              </a:rPr>
              <a:t>Please</a:t>
            </a:r>
            <a:r>
              <a:rPr lang="sv-SE" sz="1000" dirty="0">
                <a:ea typeface="Times New Roman" panose="02020603050405020304" pitchFamily="18" charset="0"/>
              </a:rPr>
              <a:t> check all </a:t>
            </a:r>
            <a:r>
              <a:rPr lang="sv-SE" sz="1000" dirty="0" err="1">
                <a:ea typeface="Times New Roman" panose="02020603050405020304" pitchFamily="18" charset="0"/>
              </a:rPr>
              <a:t>that</a:t>
            </a:r>
            <a:r>
              <a:rPr lang="sv-SE" sz="1000" dirty="0">
                <a:ea typeface="Times New Roman" panose="02020603050405020304" pitchFamily="18" charset="0"/>
              </a:rPr>
              <a:t> </a:t>
            </a:r>
            <a:r>
              <a:rPr lang="sv-SE" sz="1000" dirty="0" err="1">
                <a:ea typeface="Times New Roman" panose="02020603050405020304" pitchFamily="18" charset="0"/>
              </a:rPr>
              <a:t>apply</a:t>
            </a:r>
            <a:r>
              <a:rPr lang="sv-SE" sz="1000" dirty="0">
                <a:ea typeface="Times New Roman" panose="02020603050405020304" pitchFamily="18" charset="0"/>
              </a:rPr>
              <a:t>), n=49.</a:t>
            </a:r>
            <a:endParaRPr lang="sv-SE" sz="1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725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/>
              <a:t>Disposisjon</a:t>
            </a:r>
          </a:p>
        </p:txBody>
      </p:sp>
      <p:graphicFrame>
        <p:nvGraphicFramePr>
          <p:cNvPr id="6" name="Plassholder for innhold 2">
            <a:extLst>
              <a:ext uri="{FF2B5EF4-FFF2-40B4-BE49-F238E27FC236}">
                <a16:creationId xmlns:a16="http://schemas.microsoft.com/office/drawing/2014/main" id="{2AF30E7C-7678-4856-839B-3510202164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41108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6285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Bibliotekets deltakelse i fagmiljø med forskningsdatatjenester</a:t>
            </a:r>
            <a:endParaRPr lang="sv-SE"/>
          </a:p>
        </p:txBody>
      </p:sp>
      <p:graphicFrame>
        <p:nvGraphicFramePr>
          <p:cNvPr id="4" name="Plasshaldar for innha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470291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Ellipse 4"/>
          <p:cNvSpPr/>
          <p:nvPr/>
        </p:nvSpPr>
        <p:spPr>
          <a:xfrm rot="5400000">
            <a:off x="4956453" y="1112590"/>
            <a:ext cx="297893" cy="21844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e 5"/>
          <p:cNvSpPr/>
          <p:nvPr/>
        </p:nvSpPr>
        <p:spPr>
          <a:xfrm rot="5400000">
            <a:off x="8184322" y="1480932"/>
            <a:ext cx="240746" cy="5839791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838200" y="6249185"/>
            <a:ext cx="97933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ea typeface="Times New Roman" panose="02020603050405020304" pitchFamily="18" charset="0"/>
              </a:rPr>
              <a:t>Please rate your level of involvement of research data services (RDS) of any kind with the academic staff or students in your institution, (n=134).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2361502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Hvilke samarbeider biblioteket med?</a:t>
            </a:r>
            <a:endParaRPr lang="sv-SE" dirty="0"/>
          </a:p>
        </p:txBody>
      </p:sp>
      <p:graphicFrame>
        <p:nvGraphicFramePr>
          <p:cNvPr id="4" name="Plasshaldar for innha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767632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838200" y="6311900"/>
            <a:ext cx="75007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Does your library collaborate with other units or offices in your institution regarding research data services RDS? </a:t>
            </a:r>
            <a:r>
              <a:rPr lang="sv-SE" sz="1000"/>
              <a:t>(Check all </a:t>
            </a:r>
            <a:r>
              <a:rPr lang="sv-SE" sz="1000" err="1"/>
              <a:t>that</a:t>
            </a:r>
            <a:r>
              <a:rPr lang="sv-SE" sz="1000"/>
              <a:t> </a:t>
            </a:r>
            <a:r>
              <a:rPr lang="sv-SE" sz="1000" err="1"/>
              <a:t>apply</a:t>
            </a:r>
            <a:r>
              <a:rPr lang="sv-SE" sz="1000"/>
              <a:t>), n=34.</a:t>
            </a:r>
          </a:p>
        </p:txBody>
      </p:sp>
    </p:spTree>
    <p:extLst>
      <p:ext uri="{BB962C8B-B14F-4D97-AF65-F5344CB8AC3E}">
        <p14:creationId xmlns:p14="http://schemas.microsoft.com/office/powerpoint/2010/main" val="3757518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i="1" dirty="0">
                <a:ea typeface="+mj-lt"/>
                <a:cs typeface="+mj-lt"/>
              </a:rPr>
              <a:t>3 Hvilken </a:t>
            </a:r>
            <a:r>
              <a:rPr lang="sv-SE" i="1" dirty="0" err="1">
                <a:ea typeface="+mj-lt"/>
                <a:cs typeface="+mj-lt"/>
              </a:rPr>
              <a:t>innstilling</a:t>
            </a:r>
            <a:r>
              <a:rPr lang="sv-SE" i="1" dirty="0">
                <a:ea typeface="+mj-lt"/>
                <a:cs typeface="+mj-lt"/>
              </a:rPr>
              <a:t> har UH-</a:t>
            </a:r>
            <a:r>
              <a:rPr lang="sv-SE" i="1" dirty="0" err="1">
                <a:ea typeface="+mj-lt"/>
                <a:cs typeface="+mj-lt"/>
              </a:rPr>
              <a:t>bibliotekene</a:t>
            </a:r>
            <a:r>
              <a:rPr lang="sv-SE" i="1" dirty="0">
                <a:ea typeface="+mj-lt"/>
                <a:cs typeface="+mj-lt"/>
              </a:rPr>
              <a:t> </a:t>
            </a:r>
            <a:r>
              <a:rPr lang="sv-SE" i="1" dirty="0" err="1">
                <a:ea typeface="+mj-lt"/>
                <a:cs typeface="+mj-lt"/>
              </a:rPr>
              <a:t>til</a:t>
            </a:r>
            <a:r>
              <a:rPr lang="sv-SE" i="1" dirty="0">
                <a:ea typeface="+mj-lt"/>
                <a:cs typeface="+mj-lt"/>
              </a:rPr>
              <a:t> </a:t>
            </a:r>
            <a:r>
              <a:rPr lang="sv-SE" i="1" dirty="0" err="1">
                <a:ea typeface="+mj-lt"/>
                <a:cs typeface="+mj-lt"/>
              </a:rPr>
              <a:t>tjenester</a:t>
            </a:r>
            <a:r>
              <a:rPr lang="sv-SE" i="1" dirty="0">
                <a:ea typeface="+mj-lt"/>
                <a:cs typeface="+mj-lt"/>
              </a:rPr>
              <a:t> for forskningsdata?</a:t>
            </a:r>
            <a:endParaRPr lang="nb-NO" dirty="0"/>
          </a:p>
        </p:txBody>
      </p:sp>
      <p:graphicFrame>
        <p:nvGraphicFramePr>
          <p:cNvPr id="4" name="Plasshaldar for innha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22222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llipse 2"/>
          <p:cNvSpPr/>
          <p:nvPr/>
        </p:nvSpPr>
        <p:spPr>
          <a:xfrm>
            <a:off x="1775790" y="2370667"/>
            <a:ext cx="1099931" cy="1557866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Ellipse 4"/>
          <p:cNvSpPr/>
          <p:nvPr/>
        </p:nvSpPr>
        <p:spPr>
          <a:xfrm>
            <a:off x="5718312" y="2370667"/>
            <a:ext cx="1099931" cy="1557866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838200" y="6204917"/>
            <a:ext cx="748747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ea typeface="Times New Roman" panose="02020603050405020304" pitchFamily="18" charset="0"/>
              </a:rPr>
              <a:t>The following group of statements relates to your opinion on library involvement in research data services (RDS)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569458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88842" cy="1325563"/>
          </a:xfrm>
        </p:spPr>
        <p:txBody>
          <a:bodyPr>
            <a:noAutofit/>
          </a:bodyPr>
          <a:lstStyle/>
          <a:p>
            <a:r>
              <a:rPr lang="sv-SE" i="1" dirty="0">
                <a:ea typeface="+mj-lt"/>
                <a:cs typeface="+mj-lt"/>
              </a:rPr>
              <a:t>4 </a:t>
            </a:r>
            <a:r>
              <a:rPr lang="sv-SE" i="1" dirty="0" err="1">
                <a:ea typeface="+mj-lt"/>
                <a:cs typeface="+mj-lt"/>
              </a:rPr>
              <a:t>Hvilke</a:t>
            </a:r>
            <a:r>
              <a:rPr lang="sv-SE" i="1" dirty="0">
                <a:ea typeface="+mj-lt"/>
                <a:cs typeface="+mj-lt"/>
              </a:rPr>
              <a:t> </a:t>
            </a:r>
            <a:r>
              <a:rPr lang="sv-SE" i="1" dirty="0" err="1">
                <a:ea typeface="+mj-lt"/>
                <a:cs typeface="+mj-lt"/>
              </a:rPr>
              <a:t>forskjeller</a:t>
            </a:r>
            <a:r>
              <a:rPr lang="sv-SE" i="1" dirty="0">
                <a:ea typeface="+mj-lt"/>
                <a:cs typeface="+mj-lt"/>
              </a:rPr>
              <a:t> finnes </a:t>
            </a:r>
            <a:r>
              <a:rPr lang="sv-SE" i="1" dirty="0" err="1">
                <a:ea typeface="+mj-lt"/>
                <a:cs typeface="+mj-lt"/>
              </a:rPr>
              <a:t>mellom</a:t>
            </a:r>
            <a:r>
              <a:rPr lang="sv-SE" i="1" dirty="0">
                <a:ea typeface="+mj-lt"/>
                <a:cs typeface="+mj-lt"/>
              </a:rPr>
              <a:t> UH-</a:t>
            </a:r>
            <a:r>
              <a:rPr lang="sv-SE" i="1" dirty="0" err="1">
                <a:ea typeface="+mj-lt"/>
                <a:cs typeface="+mj-lt"/>
              </a:rPr>
              <a:t>bibliotekene</a:t>
            </a:r>
            <a:r>
              <a:rPr lang="sv-SE" i="1" dirty="0">
                <a:ea typeface="+mj-lt"/>
                <a:cs typeface="+mj-lt"/>
              </a:rPr>
              <a:t> </a:t>
            </a:r>
            <a:r>
              <a:rPr lang="sv-SE" i="1" dirty="0" err="1">
                <a:ea typeface="+mj-lt"/>
                <a:cs typeface="+mj-lt"/>
              </a:rPr>
              <a:t>og</a:t>
            </a:r>
            <a:r>
              <a:rPr lang="sv-SE" i="1" dirty="0">
                <a:ea typeface="+mj-lt"/>
                <a:cs typeface="+mj-lt"/>
              </a:rPr>
              <a:t> andre europeiske akademiske bibliotek?</a:t>
            </a:r>
            <a:endParaRPr lang="nb-NO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2033783"/>
              </p:ext>
            </p:extLst>
          </p:nvPr>
        </p:nvGraphicFramePr>
        <p:xfrm>
          <a:off x="838200" y="1875501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Sylinder 7"/>
          <p:cNvSpPr txBox="1"/>
          <p:nvPr/>
        </p:nvSpPr>
        <p:spPr>
          <a:xfrm>
            <a:off x="838200" y="6226839"/>
            <a:ext cx="85122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/>
              <a:t>Skillnader (i %-enheter) i deltagande mellan europeiska akademiska bibliotek (n=119) och UH-bibliotek (n=19</a:t>
            </a:r>
            <a:r>
              <a:rPr lang="sv-SE" sz="1000" dirty="0" smtClean="0"/>
              <a:t>), </a:t>
            </a:r>
            <a:r>
              <a:rPr lang="sv-SE" sz="1000" dirty="0" err="1" smtClean="0"/>
              <a:t>basert</a:t>
            </a:r>
            <a:r>
              <a:rPr lang="sv-SE" sz="1000" dirty="0" smtClean="0"/>
              <a:t> på Tenopir et al. (2017) </a:t>
            </a:r>
            <a:r>
              <a:rPr lang="sv-SE" sz="1000" dirty="0" err="1" smtClean="0"/>
              <a:t>og</a:t>
            </a:r>
            <a:r>
              <a:rPr lang="sv-SE" sz="1000" dirty="0" smtClean="0"/>
              <a:t> Rydving (2019).</a:t>
            </a:r>
            <a:endParaRPr lang="sv-SE" sz="1000" dirty="0"/>
          </a:p>
        </p:txBody>
      </p:sp>
      <p:sp>
        <p:nvSpPr>
          <p:cNvPr id="6" name="Ellipse 5"/>
          <p:cNvSpPr/>
          <p:nvPr/>
        </p:nvSpPr>
        <p:spPr>
          <a:xfrm>
            <a:off x="2464903" y="2875722"/>
            <a:ext cx="1099931" cy="270344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e 8"/>
          <p:cNvSpPr/>
          <p:nvPr/>
        </p:nvSpPr>
        <p:spPr>
          <a:xfrm>
            <a:off x="6202032" y="2338361"/>
            <a:ext cx="1258942" cy="314404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543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667000" y="1889521"/>
            <a:ext cx="6858000" cy="1952456"/>
          </a:xfrm>
        </p:spPr>
        <p:txBody>
          <a:bodyPr vert="horz" lIns="68580" tIns="34290" rIns="68580" bIns="34290" rtlCol="0" anchor="b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400" err="1">
                <a:solidFill>
                  <a:schemeClr val="tx1"/>
                </a:solidFill>
              </a:rPr>
              <a:t>Diskusjon</a:t>
            </a:r>
            <a:r>
              <a:rPr lang="en-US" sz="5400">
                <a:solidFill>
                  <a:schemeClr val="tx1"/>
                </a:solidFill>
              </a:rPr>
              <a:t> </a:t>
            </a:r>
            <a:r>
              <a:rPr lang="en-US" sz="5400" err="1">
                <a:solidFill>
                  <a:schemeClr val="tx1"/>
                </a:solidFill>
              </a:rPr>
              <a:t>og</a:t>
            </a:r>
            <a:r>
              <a:rPr lang="en-US" sz="5400">
                <a:solidFill>
                  <a:schemeClr val="tx1"/>
                </a:solidFill>
              </a:rPr>
              <a:t> </a:t>
            </a:r>
            <a:r>
              <a:rPr lang="en-US" sz="5400" err="1">
                <a:solidFill>
                  <a:schemeClr val="tx1"/>
                </a:solidFill>
              </a:rPr>
              <a:t>konklusjon</a:t>
            </a:r>
            <a:endParaRPr lang="en-US" sz="5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794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40069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1025" name="Bild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55" y="1393170"/>
            <a:ext cx="6904965" cy="517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ktangel 7"/>
          <p:cNvSpPr/>
          <p:nvPr/>
        </p:nvSpPr>
        <p:spPr>
          <a:xfrm>
            <a:off x="8902758" y="2775757"/>
            <a:ext cx="2909455" cy="1280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/>
              <a:t>Forvente fortsatt arbeid for å heve nivået over tid.</a:t>
            </a:r>
          </a:p>
          <a:p>
            <a:pPr algn="ctr"/>
            <a:r>
              <a:rPr lang="nb-NO" dirty="0"/>
              <a:t>Hva må gi vika? Hva kan bygges på? </a:t>
            </a:r>
          </a:p>
        </p:txBody>
      </p:sp>
      <p:sp>
        <p:nvSpPr>
          <p:cNvPr id="9" name="Rektangel 8"/>
          <p:cNvSpPr/>
          <p:nvPr/>
        </p:nvSpPr>
        <p:spPr>
          <a:xfrm>
            <a:off x="8902758" y="4256690"/>
            <a:ext cx="2984442" cy="20990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/>
              <a:t>Hinder for utvikling:</a:t>
            </a:r>
          </a:p>
          <a:p>
            <a:pPr algn="ctr"/>
            <a:r>
              <a:rPr lang="nb-NO" dirty="0"/>
              <a:t> Mangel på tid og kompetanse </a:t>
            </a:r>
          </a:p>
          <a:p>
            <a:pPr algn="ctr"/>
            <a:r>
              <a:rPr lang="nb-NO" dirty="0"/>
              <a:t>Uklar ansvarsfordeling ved institusjonen</a:t>
            </a:r>
            <a:r>
              <a:rPr lang="nb-NO" dirty="0" smtClean="0"/>
              <a:t>.</a:t>
            </a:r>
          </a:p>
          <a:p>
            <a:pPr algn="ctr"/>
            <a:r>
              <a:rPr lang="nb-NO" dirty="0"/>
              <a:t>Lederens prioritering viktig.</a:t>
            </a:r>
          </a:p>
          <a:p>
            <a:pPr algn="ctr"/>
            <a:endParaRPr lang="sv-SE" dirty="0"/>
          </a:p>
        </p:txBody>
      </p:sp>
      <p:sp>
        <p:nvSpPr>
          <p:cNvPr id="10" name="Rektangel 9"/>
          <p:cNvSpPr/>
          <p:nvPr/>
        </p:nvSpPr>
        <p:spPr>
          <a:xfrm>
            <a:off x="8902757" y="1294824"/>
            <a:ext cx="2909455" cy="12801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UH-bibliotek representert på alle nivåer. Hovedsakelig nivå 1. </a:t>
            </a:r>
            <a:r>
              <a:rPr lang="nb-NO" dirty="0"/>
              <a:t>(Jfr. Cox et al., </a:t>
            </a:r>
            <a:r>
              <a:rPr lang="nb-NO" dirty="0" smtClean="0"/>
              <a:t>2017).</a:t>
            </a:r>
            <a:endParaRPr lang="sv-SE" dirty="0"/>
          </a:p>
        </p:txBody>
      </p:sp>
      <p:sp>
        <p:nvSpPr>
          <p:cNvPr id="11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dirty="0"/>
              <a:t>Modenhet forskningsstøttetjenester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4000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tel 1"/>
          <p:cNvSpPr>
            <a:spLocks noGrp="1"/>
          </p:cNvSpPr>
          <p:nvPr>
            <p:ph type="title"/>
          </p:nvPr>
        </p:nvSpPr>
        <p:spPr>
          <a:xfrm>
            <a:off x="1696133" y="596510"/>
            <a:ext cx="9143664" cy="866529"/>
          </a:xfrm>
        </p:spPr>
        <p:txBody>
          <a:bodyPr>
            <a:noAutofit/>
          </a:bodyPr>
          <a:lstStyle/>
          <a:p>
            <a:r>
              <a:rPr lang="sv-SE" dirty="0" err="1"/>
              <a:t>Ansvarsfordeling</a:t>
            </a:r>
            <a:r>
              <a:rPr lang="sv-SE" dirty="0"/>
              <a:t> </a:t>
            </a:r>
            <a:r>
              <a:rPr lang="sv-SE" dirty="0" err="1"/>
              <a:t>og</a:t>
            </a:r>
            <a:r>
              <a:rPr lang="sv-SE" dirty="0"/>
              <a:t> </a:t>
            </a:r>
            <a:r>
              <a:rPr lang="sv-SE" dirty="0" err="1"/>
              <a:t>kompetanseutvikling</a:t>
            </a:r>
            <a:r>
              <a:rPr lang="sv-SE" dirty="0"/>
              <a:t> i biblioteket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1810342" y="5901169"/>
            <a:ext cx="7654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Samarbetande kompetensprofiler för forskningsstödjande tjänster för forskningsdata (Rydving, 2019)</a:t>
            </a:r>
          </a:p>
        </p:txBody>
      </p:sp>
      <p:sp>
        <p:nvSpPr>
          <p:cNvPr id="4" name="Rektangel 3"/>
          <p:cNvSpPr/>
          <p:nvPr/>
        </p:nvSpPr>
        <p:spPr>
          <a:xfrm>
            <a:off x="8855460" y="3412203"/>
            <a:ext cx="2909455" cy="1280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/>
              <a:t>Mer datakompetanse i bibliotekarutdanning.</a:t>
            </a:r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8855460" y="1761864"/>
            <a:ext cx="2909455" cy="12801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/>
              <a:t>Det lærende og samarbeidende biblioteket.</a:t>
            </a:r>
            <a:endParaRPr lang="sv-SE" dirty="0"/>
          </a:p>
        </p:txBody>
      </p:sp>
      <p:sp>
        <p:nvSpPr>
          <p:cNvPr id="8" name="Rektangel 7"/>
          <p:cNvSpPr/>
          <p:nvPr/>
        </p:nvSpPr>
        <p:spPr>
          <a:xfrm>
            <a:off x="8855462" y="5062542"/>
            <a:ext cx="2909455" cy="12801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/>
              <a:t>Kan påvirke bibliotekarers kunnskapsområde.</a:t>
            </a:r>
            <a:endParaRPr lang="sv-SE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57" y="1670387"/>
            <a:ext cx="5071476" cy="433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13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 err="1"/>
              <a:t>Hva</a:t>
            </a:r>
            <a:r>
              <a:rPr lang="en-US" sz="3600" i="1" dirty="0"/>
              <a:t> </a:t>
            </a:r>
            <a:r>
              <a:rPr lang="en-US" sz="3600" i="1" dirty="0" err="1"/>
              <a:t>er</a:t>
            </a:r>
            <a:r>
              <a:rPr lang="en-US" sz="3600" i="1" dirty="0"/>
              <a:t> status </a:t>
            </a:r>
            <a:r>
              <a:rPr lang="en-US" sz="3600" i="1" dirty="0" err="1"/>
              <a:t>og</a:t>
            </a:r>
            <a:r>
              <a:rPr lang="en-US" sz="3600" i="1" dirty="0"/>
              <a:t> planer for </a:t>
            </a:r>
            <a:r>
              <a:rPr lang="en-US" sz="3600" i="1" dirty="0" err="1"/>
              <a:t>forskningsstøttetjenester</a:t>
            </a:r>
            <a:r>
              <a:rPr lang="en-US" sz="3600" i="1" dirty="0"/>
              <a:t> for </a:t>
            </a:r>
            <a:r>
              <a:rPr lang="en-US" sz="3600" i="1" dirty="0" err="1"/>
              <a:t>forskningsdata</a:t>
            </a:r>
            <a:r>
              <a:rPr lang="en-US" sz="3600" i="1" dirty="0"/>
              <a:t> </a:t>
            </a:r>
            <a:r>
              <a:rPr lang="en-US" sz="3600" i="1" dirty="0" err="1"/>
              <a:t>i</a:t>
            </a:r>
            <a:r>
              <a:rPr lang="en-US" sz="3600" i="1" dirty="0"/>
              <a:t> UH-</a:t>
            </a:r>
            <a:r>
              <a:rPr lang="en-US" sz="3600" i="1" dirty="0" err="1"/>
              <a:t>bibliotek</a:t>
            </a:r>
            <a:r>
              <a:rPr lang="en-US" sz="3600" i="1" dirty="0"/>
              <a:t>?</a:t>
            </a:r>
            <a:endParaRPr lang="sv-SE" sz="3400" dirty="0"/>
          </a:p>
        </p:txBody>
      </p:sp>
      <p:graphicFrame>
        <p:nvGraphicFramePr>
          <p:cNvPr id="24" name="Plassholder for innhold 2">
            <a:extLst>
              <a:ext uri="{FF2B5EF4-FFF2-40B4-BE49-F238E27FC236}">
                <a16:creationId xmlns:a16="http://schemas.microsoft.com/office/drawing/2014/main" id="{F609B01F-925F-449F-AF33-67E8B3CEFA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25445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275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Videre forskning</a:t>
            </a:r>
            <a:endParaRPr lang="sv-SE" dirty="0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Plasshaldar for innhald 2">
            <a:extLst>
              <a:ext uri="{FF2B5EF4-FFF2-40B4-BE49-F238E27FC236}">
                <a16:creationId xmlns:a16="http://schemas.microsoft.com/office/drawing/2014/main" id="{362FD794-DFAF-4919-8823-38BBC6D501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4634584"/>
              </p:ext>
            </p:extLst>
          </p:nvPr>
        </p:nvGraphicFramePr>
        <p:xfrm>
          <a:off x="1000874" y="2385390"/>
          <a:ext cx="10190252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859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et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7" b="17393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nb-NO" sz="3600" b="1">
                <a:ea typeface="+mj-lt"/>
                <a:cs typeface="+mj-lt"/>
              </a:rPr>
              <a:t>Takk for meg!</a:t>
            </a:r>
            <a:endParaRPr lang="nb-NO" b="1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5516" y="3431180"/>
            <a:ext cx="5314199" cy="260623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nb-NO" sz="1800"/>
          </a:p>
          <a:p>
            <a:pPr marL="0" indent="0">
              <a:buNone/>
            </a:pPr>
            <a:r>
              <a:rPr lang="nb-NO" sz="2400" b="1"/>
              <a:t>Ta gjerne kontakt: karin.rydving@uib.no</a:t>
            </a:r>
            <a:endParaRPr lang="sv-SE" sz="2400" b="1"/>
          </a:p>
        </p:txBody>
      </p:sp>
    </p:spTree>
    <p:extLst>
      <p:ext uri="{BB962C8B-B14F-4D97-AF65-F5344CB8AC3E}">
        <p14:creationId xmlns:p14="http://schemas.microsoft.com/office/powerpoint/2010/main" val="2628494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v-SE" err="1">
                <a:cs typeface="Calibri Light"/>
              </a:rPr>
              <a:t>Hvorfor</a:t>
            </a:r>
            <a:r>
              <a:rPr lang="sv-SE">
                <a:cs typeface="Calibri Light"/>
              </a:rPr>
              <a:t> </a:t>
            </a:r>
            <a:r>
              <a:rPr lang="sv-SE" err="1">
                <a:cs typeface="Calibri Light"/>
              </a:rPr>
              <a:t>dette</a:t>
            </a:r>
            <a:r>
              <a:rPr lang="sv-SE">
                <a:cs typeface="Calibri Light"/>
              </a:rPr>
              <a:t> </a:t>
            </a:r>
            <a:r>
              <a:rPr lang="sv-SE" err="1">
                <a:cs typeface="Calibri Light"/>
              </a:rPr>
              <a:t>temaet</a:t>
            </a:r>
            <a:r>
              <a:rPr lang="sv-SE">
                <a:cs typeface="Calibri Light"/>
              </a:rPr>
              <a:t>?</a:t>
            </a:r>
            <a:endParaRPr lang="nb-NO"/>
          </a:p>
        </p:txBody>
      </p:sp>
      <p:graphicFrame>
        <p:nvGraphicFramePr>
          <p:cNvPr id="6" name="Plasshaldar for innhald 2">
            <a:extLst>
              <a:ext uri="{FF2B5EF4-FFF2-40B4-BE49-F238E27FC236}">
                <a16:creationId xmlns:a16="http://schemas.microsoft.com/office/drawing/2014/main" id="{DF2B88B6-94CE-4DF9-B570-C749F42A75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61247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7661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C3E1C3D-633C-4756-B09B-9AD080714C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668" y="640080"/>
            <a:ext cx="10915252" cy="5263134"/>
          </a:xfrm>
          <a:prstGeom prst="rect">
            <a:avLst/>
          </a:prstGeom>
          <a:noFill/>
          <a:ln w="317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295DAF8-54BC-4834-A4B1-7DD2F7AFE5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1520" y="802767"/>
            <a:ext cx="10585166" cy="49377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64469" y="1699355"/>
            <a:ext cx="7465832" cy="3223260"/>
          </a:xfrm>
          <a:noFill/>
          <a:ln>
            <a:noFill/>
          </a:ln>
        </p:spPr>
        <p:txBody>
          <a:bodyPr vert="horz" lIns="68580" tIns="34290" rIns="68580" bIns="34290" rtlCol="0" anchor="ctr" anchorCtr="0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6000" i="1" dirty="0" err="1"/>
              <a:t>Hva</a:t>
            </a:r>
            <a:r>
              <a:rPr lang="en-US" sz="6000" i="1" dirty="0"/>
              <a:t> </a:t>
            </a:r>
            <a:r>
              <a:rPr lang="en-US" sz="6000" i="1" dirty="0" err="1"/>
              <a:t>er</a:t>
            </a:r>
            <a:r>
              <a:rPr lang="en-US" sz="6000" i="1" dirty="0"/>
              <a:t> status </a:t>
            </a:r>
            <a:r>
              <a:rPr lang="en-US" sz="6000" i="1" dirty="0" err="1"/>
              <a:t>og</a:t>
            </a:r>
            <a:r>
              <a:rPr lang="en-US" sz="6000" i="1" dirty="0"/>
              <a:t> planer for </a:t>
            </a:r>
            <a:r>
              <a:rPr lang="en-US" sz="6000" i="1" dirty="0" err="1"/>
              <a:t>forskningsstøttetjenester</a:t>
            </a:r>
            <a:r>
              <a:rPr lang="en-US" sz="6000" i="1" dirty="0"/>
              <a:t> for </a:t>
            </a:r>
            <a:r>
              <a:rPr lang="en-US" sz="6000" i="1" dirty="0" err="1"/>
              <a:t>forskningsdata</a:t>
            </a:r>
            <a:r>
              <a:rPr lang="en-US" sz="6000" i="1" dirty="0"/>
              <a:t> </a:t>
            </a:r>
            <a:r>
              <a:rPr lang="en-US" sz="6000" i="1" dirty="0" err="1"/>
              <a:t>i</a:t>
            </a:r>
            <a:r>
              <a:rPr lang="en-US" sz="6000" i="1" dirty="0"/>
              <a:t> UH-</a:t>
            </a:r>
            <a:r>
              <a:rPr lang="en-US" sz="6000" i="1" dirty="0" err="1"/>
              <a:t>bibliotek</a:t>
            </a:r>
            <a:r>
              <a:rPr lang="en-US" sz="6000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4823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152650" y="1331119"/>
            <a:ext cx="7886700" cy="994172"/>
          </a:xfrm>
        </p:spPr>
        <p:txBody>
          <a:bodyPr>
            <a:normAutofit/>
          </a:bodyPr>
          <a:lstStyle/>
          <a:p>
            <a:r>
              <a:rPr lang="nb-NO"/>
              <a:t>Underliggende spørsmål</a:t>
            </a:r>
            <a:endParaRPr lang="sv-SE"/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>
          <a:xfrm>
            <a:off x="2152650" y="2400300"/>
            <a:ext cx="7886700" cy="29038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2400" i="1" dirty="0" err="1"/>
              <a:t>Hvilke</a:t>
            </a:r>
            <a:r>
              <a:rPr lang="sv-SE" sz="2400" i="1" dirty="0"/>
              <a:t> er de </a:t>
            </a:r>
            <a:r>
              <a:rPr lang="sv-SE" sz="2400" i="1" dirty="0" err="1"/>
              <a:t>vanligste</a:t>
            </a:r>
            <a:r>
              <a:rPr lang="sv-SE" sz="2400" i="1" dirty="0"/>
              <a:t> </a:t>
            </a:r>
            <a:r>
              <a:rPr lang="sv-SE" sz="2400" i="1" dirty="0" err="1"/>
              <a:t>tjenestene</a:t>
            </a:r>
            <a:r>
              <a:rPr lang="sv-SE" sz="2400" i="1" dirty="0"/>
              <a:t>, </a:t>
            </a:r>
            <a:r>
              <a:rPr lang="sv-SE" sz="2400" i="1" dirty="0" err="1"/>
              <a:t>og</a:t>
            </a:r>
            <a:r>
              <a:rPr lang="sv-SE" sz="2400" i="1" dirty="0"/>
              <a:t> </a:t>
            </a:r>
            <a:r>
              <a:rPr lang="sv-SE" sz="2400" i="1" dirty="0" err="1"/>
              <a:t>hvilke</a:t>
            </a:r>
            <a:r>
              <a:rPr lang="sv-SE" sz="2400" i="1" dirty="0"/>
              <a:t> planer finnes?</a:t>
            </a:r>
          </a:p>
          <a:p>
            <a:r>
              <a:rPr lang="sv-SE" sz="2400" i="1" dirty="0" err="1"/>
              <a:t>Hvordan</a:t>
            </a:r>
            <a:r>
              <a:rPr lang="sv-SE" sz="2400" i="1" dirty="0"/>
              <a:t> </a:t>
            </a:r>
            <a:r>
              <a:rPr lang="sv-SE" sz="2400" i="1" dirty="0" err="1"/>
              <a:t>håndteres</a:t>
            </a:r>
            <a:r>
              <a:rPr lang="sv-SE" sz="2400" i="1" dirty="0"/>
              <a:t> </a:t>
            </a:r>
            <a:r>
              <a:rPr lang="sv-SE" sz="2400" i="1" dirty="0" err="1"/>
              <a:t>kompetanse</a:t>
            </a:r>
            <a:r>
              <a:rPr lang="sv-SE" sz="2400" i="1" dirty="0"/>
              <a:t> </a:t>
            </a:r>
            <a:r>
              <a:rPr lang="sv-SE" sz="2400" i="1" dirty="0" err="1"/>
              <a:t>og</a:t>
            </a:r>
            <a:r>
              <a:rPr lang="sv-SE" sz="2400" i="1" dirty="0"/>
              <a:t> </a:t>
            </a:r>
            <a:r>
              <a:rPr lang="sv-SE" sz="2400" i="1" dirty="0" err="1"/>
              <a:t>samarbeid</a:t>
            </a:r>
            <a:r>
              <a:rPr lang="sv-SE" sz="2400" i="1" dirty="0"/>
              <a:t>?</a:t>
            </a:r>
            <a:endParaRPr lang="sv-SE" sz="2400" i="1" dirty="0">
              <a:cs typeface="Calibri"/>
            </a:endParaRPr>
          </a:p>
          <a:p>
            <a:r>
              <a:rPr lang="sv-SE" sz="2400" i="1" dirty="0"/>
              <a:t>Hvilken </a:t>
            </a:r>
            <a:r>
              <a:rPr lang="sv-SE" sz="2400" i="1" dirty="0" err="1"/>
              <a:t>innstilling</a:t>
            </a:r>
            <a:r>
              <a:rPr lang="sv-SE" sz="2400" i="1" dirty="0"/>
              <a:t> har UH-</a:t>
            </a:r>
            <a:r>
              <a:rPr lang="sv-SE" sz="2400" i="1" dirty="0" err="1"/>
              <a:t>bibliotekene</a:t>
            </a:r>
            <a:r>
              <a:rPr lang="sv-SE" sz="2400" i="1" dirty="0"/>
              <a:t> </a:t>
            </a:r>
            <a:r>
              <a:rPr lang="sv-SE" sz="2400" i="1" dirty="0" err="1"/>
              <a:t>til</a:t>
            </a:r>
            <a:r>
              <a:rPr lang="sv-SE" sz="2400" i="1" dirty="0"/>
              <a:t> </a:t>
            </a:r>
            <a:r>
              <a:rPr lang="sv-SE" sz="2400" i="1" dirty="0" err="1"/>
              <a:t>tjenester</a:t>
            </a:r>
            <a:r>
              <a:rPr lang="sv-SE" sz="2400" i="1" dirty="0"/>
              <a:t> for forskningsdata?</a:t>
            </a:r>
            <a:endParaRPr lang="sv-SE" sz="2400" i="1" dirty="0">
              <a:cs typeface="Calibri"/>
            </a:endParaRPr>
          </a:p>
          <a:p>
            <a:r>
              <a:rPr lang="sv-SE" sz="2400" i="1" dirty="0" err="1"/>
              <a:t>Hvilke</a:t>
            </a:r>
            <a:r>
              <a:rPr lang="sv-SE" sz="2400" i="1" dirty="0"/>
              <a:t> </a:t>
            </a:r>
            <a:r>
              <a:rPr lang="sv-SE" sz="2400" i="1" dirty="0" err="1"/>
              <a:t>forskjeller</a:t>
            </a:r>
            <a:r>
              <a:rPr lang="sv-SE" sz="2400" i="1" dirty="0"/>
              <a:t> finnes </a:t>
            </a:r>
            <a:r>
              <a:rPr lang="sv-SE" sz="2400" i="1" dirty="0" err="1"/>
              <a:t>mellom</a:t>
            </a:r>
            <a:r>
              <a:rPr lang="sv-SE" sz="2400" i="1" dirty="0"/>
              <a:t> UH-</a:t>
            </a:r>
            <a:r>
              <a:rPr lang="sv-SE" sz="2400" i="1" dirty="0" err="1"/>
              <a:t>bibliotekene</a:t>
            </a:r>
            <a:r>
              <a:rPr lang="sv-SE" sz="2400" i="1" dirty="0"/>
              <a:t> </a:t>
            </a:r>
            <a:r>
              <a:rPr lang="sv-SE" sz="2400" i="1" dirty="0" err="1"/>
              <a:t>og</a:t>
            </a:r>
            <a:r>
              <a:rPr lang="sv-SE" sz="2400" i="1" dirty="0"/>
              <a:t> andre europeiske akademiske bibliotek?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58436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Definisjon</a:t>
            </a:r>
            <a:endParaRPr lang="sv-SE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6"/>
            <a:ext cx="6320589" cy="461127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dirty="0"/>
              <a:t>Med </a:t>
            </a:r>
            <a:r>
              <a:rPr lang="nb-NO" i="1" dirty="0"/>
              <a:t>forskningsdata</a:t>
            </a:r>
            <a:r>
              <a:rPr lang="nb-NO" dirty="0"/>
              <a:t> mener vi her registreringer/nedtegnelser/rapportering i form av tall, tekster, bilder og lyder som genereres eller oppstår i forskningsprosjekter (Forskningsrådet, 2017).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Med </a:t>
            </a:r>
            <a:r>
              <a:rPr lang="nb-NO" i="1" dirty="0"/>
              <a:t>forskningsstøttetjenester for forskningsdata </a:t>
            </a:r>
            <a:r>
              <a:rPr lang="sv-SE" dirty="0"/>
              <a:t>(Research Data Services) mener jeg forskjellige verktøy, tjenester og støtte for alle faser av forskningsdatahåndtering i en forskningsprosess. </a:t>
            </a:r>
            <a:r>
              <a:rPr lang="sv-SE" dirty="0" err="1"/>
              <a:t>Jeg</a:t>
            </a:r>
            <a:r>
              <a:rPr lang="sv-SE" dirty="0"/>
              <a:t> </a:t>
            </a:r>
            <a:r>
              <a:rPr lang="sv-SE" dirty="0" err="1"/>
              <a:t>benevner</a:t>
            </a:r>
            <a:r>
              <a:rPr lang="sv-SE" dirty="0"/>
              <a:t> </a:t>
            </a:r>
            <a:r>
              <a:rPr lang="sv-SE" dirty="0" err="1"/>
              <a:t>også</a:t>
            </a:r>
            <a:r>
              <a:rPr lang="sv-SE" dirty="0"/>
              <a:t> </a:t>
            </a:r>
            <a:r>
              <a:rPr lang="sv-SE" dirty="0" err="1"/>
              <a:t>disse</a:t>
            </a:r>
            <a:r>
              <a:rPr lang="sv-SE" dirty="0"/>
              <a:t> </a:t>
            </a:r>
            <a:r>
              <a:rPr lang="sv-SE" dirty="0" err="1"/>
              <a:t>tjenestene</a:t>
            </a:r>
            <a:r>
              <a:rPr lang="sv-SE" dirty="0"/>
              <a:t> som </a:t>
            </a:r>
            <a:r>
              <a:rPr lang="sv-SE" i="1" dirty="0" err="1"/>
              <a:t>forskningsdatatjeneste</a:t>
            </a:r>
            <a:r>
              <a:rPr lang="sv-SE" dirty="0" err="1"/>
              <a:t>r</a:t>
            </a:r>
            <a:r>
              <a:rPr lang="sv-SE" dirty="0"/>
              <a:t>.  </a:t>
            </a:r>
          </a:p>
        </p:txBody>
      </p:sp>
      <p:pic>
        <p:nvPicPr>
          <p:cNvPr id="4" name="Plasshaldar for innha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232" y="1690688"/>
            <a:ext cx="3622563" cy="3887787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7327232" y="5578475"/>
            <a:ext cx="13981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/>
              <a:t>Bilde hentet fra: UiT.no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3996344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cs typeface="Arial"/>
              </a:rPr>
              <a:t> Rammer rundt oss</a:t>
            </a:r>
            <a:endParaRPr lang="sv-SE"/>
          </a:p>
        </p:txBody>
      </p:sp>
      <p:graphicFrame>
        <p:nvGraphicFramePr>
          <p:cNvPr id="4" name="Diagram 5">
            <a:extLst>
              <a:ext uri="{FF2B5EF4-FFF2-40B4-BE49-F238E27FC236}">
                <a16:creationId xmlns:a16="http://schemas.microsoft.com/office/drawing/2014/main" id="{6995375F-AF5D-42EB-BE7E-31CD03B041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20873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ktangel 2"/>
          <p:cNvSpPr/>
          <p:nvPr/>
        </p:nvSpPr>
        <p:spPr>
          <a:xfrm>
            <a:off x="5967599" y="3244334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 </a:t>
            </a:r>
          </a:p>
        </p:txBody>
      </p:sp>
      <p:sp>
        <p:nvSpPr>
          <p:cNvPr id="5" name="Rektangel 4"/>
          <p:cNvSpPr/>
          <p:nvPr/>
        </p:nvSpPr>
        <p:spPr>
          <a:xfrm>
            <a:off x="5967599" y="3244334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67506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Forskningsdatatjenester</a:t>
            </a:r>
            <a:r>
              <a:rPr lang="sv-SE" dirty="0"/>
              <a:t> -  </a:t>
            </a:r>
            <a:br>
              <a:rPr lang="sv-SE" dirty="0"/>
            </a:br>
            <a:r>
              <a:rPr lang="sv-SE" dirty="0"/>
              <a:t>et </a:t>
            </a:r>
            <a:r>
              <a:rPr lang="sv-SE" dirty="0" err="1"/>
              <a:t>komplekst</a:t>
            </a:r>
            <a:r>
              <a:rPr lang="sv-SE" dirty="0"/>
              <a:t> område i </a:t>
            </a:r>
            <a:r>
              <a:rPr lang="sv-SE" dirty="0" err="1"/>
              <a:t>vekst</a:t>
            </a:r>
            <a:r>
              <a:rPr lang="sv-SE" dirty="0"/>
              <a:t> </a:t>
            </a:r>
            <a:br>
              <a:rPr lang="sv-SE" dirty="0"/>
            </a:br>
            <a:endParaRPr lang="sv-SE" dirty="0"/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D2CEC872-6FC7-4317-AADC-7FADDA2BCE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38972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838200" y="6176963"/>
            <a:ext cx="73821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/>
              <a:t>Lewis, 2010; Wilson, Martinez-</a:t>
            </a:r>
            <a:r>
              <a:rPr lang="sv-SE" sz="1000" dirty="0" err="1"/>
              <a:t>Uribe</a:t>
            </a:r>
            <a:r>
              <a:rPr lang="sv-SE" sz="1000" dirty="0"/>
              <a:t>, Fraser, &amp; Jeffreys, 2011; </a:t>
            </a:r>
            <a:r>
              <a:rPr lang="en-US" sz="1000" dirty="0"/>
              <a:t>Wilson et al., 2011</a:t>
            </a:r>
            <a:r>
              <a:rPr lang="nb-NO" sz="1000" dirty="0"/>
              <a:t>; </a:t>
            </a:r>
            <a:r>
              <a:rPr lang="en-US" sz="1000" dirty="0"/>
              <a:t>Carroll, 2012; </a:t>
            </a:r>
            <a:r>
              <a:rPr lang="sv-SE" sz="1000" dirty="0"/>
              <a:t>Cox et al., 2014</a:t>
            </a:r>
            <a:r>
              <a:rPr lang="nb-NO" sz="1000" dirty="0"/>
              <a:t>; </a:t>
            </a:r>
            <a:r>
              <a:rPr lang="en-US" sz="1000" dirty="0"/>
              <a:t>Tenopir et al., 2012, 2017</a:t>
            </a:r>
            <a:endParaRPr lang="nb-NO" sz="1000" dirty="0"/>
          </a:p>
          <a:p>
            <a:r>
              <a:rPr lang="nb-NO" sz="1000" dirty="0"/>
              <a:t> </a:t>
            </a:r>
          </a:p>
          <a:p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4271899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24000" y="1376362"/>
            <a:ext cx="9144000" cy="2603274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400" dirty="0" err="1">
                <a:solidFill>
                  <a:schemeClr val="tx1"/>
                </a:solidFill>
              </a:rPr>
              <a:t>Undersøkelsen</a:t>
            </a:r>
            <a:r>
              <a:rPr lang="en-US" sz="5400" dirty="0">
                <a:solidFill>
                  <a:schemeClr val="tx1"/>
                </a:solidFill>
              </a:rPr>
              <a:t/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 err="1">
                <a:solidFill>
                  <a:schemeClr val="tx1"/>
                </a:solidFill>
              </a:rPr>
              <a:t>Resultat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79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5830</TotalTime>
  <Words>931</Words>
  <Application>Microsoft Office PowerPoint</Application>
  <PresentationFormat>Widescreen</PresentationFormat>
  <Paragraphs>145</Paragraphs>
  <Slides>29</Slides>
  <Notes>19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Office-tema</vt:lpstr>
      <vt:lpstr>Status og planer for forskningsstøttetjenester for forskningsdata i UH-bibliotek</vt:lpstr>
      <vt:lpstr>Disposisjon</vt:lpstr>
      <vt:lpstr>Hvorfor dette temaet?</vt:lpstr>
      <vt:lpstr>Hva er status og planer for forskningsstøttetjenester for forskningsdata i UH-bibliotek?</vt:lpstr>
      <vt:lpstr>Underliggende spørsmål</vt:lpstr>
      <vt:lpstr>Definisjon</vt:lpstr>
      <vt:lpstr> Rammer rundt oss</vt:lpstr>
      <vt:lpstr>Forskningsdatatjenester -   et komplekst område i vekst  </vt:lpstr>
      <vt:lpstr>Undersøkelsen Resultat</vt:lpstr>
      <vt:lpstr>Hvordan gikk jeg frem?</vt:lpstr>
      <vt:lpstr>Fordeling av svar per institusjonstype</vt:lpstr>
      <vt:lpstr>1 Hvilke er de vanligste tjenestene, og hvilke planer finnes?</vt:lpstr>
      <vt:lpstr>Utbredelse tjenester: Rådgivende forskningsstøttetjenester</vt:lpstr>
      <vt:lpstr>Tekniske forskningsstøttetjenester</vt:lpstr>
      <vt:lpstr>95 % av bibliotekene tilbyr forskningsdatatjenester  eller planlegger å gjøre det innen 12 måneder</vt:lpstr>
      <vt:lpstr>58 % av bibliotekene vil tilby flere enn 10 av de 14 undersøkte tjenestene</vt:lpstr>
      <vt:lpstr>2 Hvordan håndteres kompetanse og samarbeid?</vt:lpstr>
      <vt:lpstr>Personalressurser: Hvordan møte kompetansebehovet?</vt:lpstr>
      <vt:lpstr>Hvilke kompetansetiltak støttes?</vt:lpstr>
      <vt:lpstr>Bibliotekets deltakelse i fagmiljø med forskningsdatatjenester</vt:lpstr>
      <vt:lpstr>Hvilke samarbeider biblioteket med?</vt:lpstr>
      <vt:lpstr>3 Hvilken innstilling har UH-bibliotekene til tjenester for forskningsdata?</vt:lpstr>
      <vt:lpstr>4 Hvilke forskjeller finnes mellom UH-bibliotekene og andre europeiske akademiske bibliotek?</vt:lpstr>
      <vt:lpstr>Diskusjon og konklusjon</vt:lpstr>
      <vt:lpstr>Modenhet forskningsstøttetjenester</vt:lpstr>
      <vt:lpstr>Ansvarsfordeling og kompetanseutvikling i biblioteket</vt:lpstr>
      <vt:lpstr>Hva er status og planer for forskningsstøttetjenester for forskningsdata i UH-bibliotek?</vt:lpstr>
      <vt:lpstr>Videre forskning</vt:lpstr>
      <vt:lpstr>Takk for meg!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Karin Cecilia Rydving</dc:creator>
  <cp:lastModifiedBy>Karin Cecilia Rydving</cp:lastModifiedBy>
  <cp:revision>65</cp:revision>
  <cp:lastPrinted>2019-06-11T05:47:09Z</cp:lastPrinted>
  <dcterms:created xsi:type="dcterms:W3CDTF">2012-08-10T12:39:23Z</dcterms:created>
  <dcterms:modified xsi:type="dcterms:W3CDTF">2019-06-22T15:28:59Z</dcterms:modified>
</cp:coreProperties>
</file>